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a4757cea9e4d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5a617f0b2b4bed"/>
  </p:sldMasterIdLst>
  <p:sldIdLst>
    <p:sldId xmlns:r="http://schemas.openxmlformats.org/officeDocument/2006/relationships" id="256" r:id="Ra5591e5a18af4faf"/>
    <p:sldId xmlns:r="http://schemas.openxmlformats.org/officeDocument/2006/relationships" id="257" r:id="R2a233909c365481d"/>
    <p:sldId xmlns:r="http://schemas.openxmlformats.org/officeDocument/2006/relationships" id="258" r:id="R6703cab4b07f4b1d"/>
    <p:sldId xmlns:r="http://schemas.openxmlformats.org/officeDocument/2006/relationships" id="259" r:id="Rc02d1bc454794acb"/>
    <p:sldId xmlns:r="http://schemas.openxmlformats.org/officeDocument/2006/relationships" id="260" r:id="R4a8844168d604e72"/>
    <p:sldId xmlns:r="http://schemas.openxmlformats.org/officeDocument/2006/relationships" id="261" r:id="R8814e075fd5b4d5f"/>
    <p:sldId xmlns:r="http://schemas.openxmlformats.org/officeDocument/2006/relationships" id="262" r:id="Redba0cdeb43b47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5a617f0b2b4bed" /><Relationship Type="http://schemas.openxmlformats.org/officeDocument/2006/relationships/slide" Target="/ppt/slides/slide1.xml" Id="Ra5591e5a18af4faf" /><Relationship Type="http://schemas.openxmlformats.org/officeDocument/2006/relationships/slide" Target="/ppt/slides/slide2.xml" Id="R2a233909c365481d" /><Relationship Type="http://schemas.openxmlformats.org/officeDocument/2006/relationships/slide" Target="/ppt/slides/slide3.xml" Id="R6703cab4b07f4b1d" /><Relationship Type="http://schemas.openxmlformats.org/officeDocument/2006/relationships/slide" Target="/ppt/slides/slide4.xml" Id="Rc02d1bc454794acb" /><Relationship Type="http://schemas.openxmlformats.org/officeDocument/2006/relationships/slide" Target="/ppt/slides/slide5.xml" Id="R4a8844168d604e72" /><Relationship Type="http://schemas.openxmlformats.org/officeDocument/2006/relationships/slide" Target="/ppt/slides/slide6.xml" Id="R8814e075fd5b4d5f" /><Relationship Type="http://schemas.openxmlformats.org/officeDocument/2006/relationships/slide" Target="/ppt/slides/slide7.xml" Id="Redba0cdeb43b47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150317a4346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40070b8a34023" /><Relationship Type="http://schemas.openxmlformats.org/officeDocument/2006/relationships/theme" Target="/ppt/slideMasters/theme/theme1.xml" Id="R8d3344a1d52e45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b40070b8a340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524eb76c848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9b40171c341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d00f261cc4b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1a799ca0a44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f757307994a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2a34ba9ab48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23b9afbbe4b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VALDRESREVISORENE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VALDRESREVISORENE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18 517 156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3 087 222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10 912 195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 REVISJON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 VESTROM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36 57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www.valdresrevisorene.no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992 897 104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