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082a3f02a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1256d74124c95"/>
  </p:sldMasterIdLst>
  <p:sldIdLst>
    <p:sldId xmlns:r="http://schemas.openxmlformats.org/officeDocument/2006/relationships" id="256" r:id="Rdbcfaec5a6ed4656"/>
    <p:sldId xmlns:r="http://schemas.openxmlformats.org/officeDocument/2006/relationships" id="257" r:id="R0874ce8ff76c438a"/>
    <p:sldId xmlns:r="http://schemas.openxmlformats.org/officeDocument/2006/relationships" id="258" r:id="Re43b647590924463"/>
    <p:sldId xmlns:r="http://schemas.openxmlformats.org/officeDocument/2006/relationships" id="259" r:id="Re4519c38fe59448a"/>
    <p:sldId xmlns:r="http://schemas.openxmlformats.org/officeDocument/2006/relationships" id="260" r:id="R1e814fc16c23419f"/>
    <p:sldId xmlns:r="http://schemas.openxmlformats.org/officeDocument/2006/relationships" id="261" r:id="R59468c71745c4f9f"/>
    <p:sldId xmlns:r="http://schemas.openxmlformats.org/officeDocument/2006/relationships" id="262" r:id="R2d4999d152b0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1256d74124c95" /><Relationship Type="http://schemas.openxmlformats.org/officeDocument/2006/relationships/slide" Target="/ppt/slides/slide1.xml" Id="Rdbcfaec5a6ed4656" /><Relationship Type="http://schemas.openxmlformats.org/officeDocument/2006/relationships/slide" Target="/ppt/slides/slide2.xml" Id="R0874ce8ff76c438a" /><Relationship Type="http://schemas.openxmlformats.org/officeDocument/2006/relationships/slide" Target="/ppt/slides/slide3.xml" Id="Re43b647590924463" /><Relationship Type="http://schemas.openxmlformats.org/officeDocument/2006/relationships/slide" Target="/ppt/slides/slide4.xml" Id="Re4519c38fe59448a" /><Relationship Type="http://schemas.openxmlformats.org/officeDocument/2006/relationships/slide" Target="/ppt/slides/slide5.xml" Id="R1e814fc16c23419f" /><Relationship Type="http://schemas.openxmlformats.org/officeDocument/2006/relationships/slide" Target="/ppt/slides/slide6.xml" Id="R59468c71745c4f9f" /><Relationship Type="http://schemas.openxmlformats.org/officeDocument/2006/relationships/slide" Target="/ppt/slides/slide7.xml" Id="R2d4999d152b0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ab8ab26fc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1815c4583405d" /><Relationship Type="http://schemas.openxmlformats.org/officeDocument/2006/relationships/theme" Target="/ppt/slideMasters/theme/theme1.xml" Id="R7e88900bf70a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1815c458340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79c55766e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4b7654e3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964386d4d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4d84faa3d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4a0f0080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e6ed06df841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be5574a06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