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73b57b5b7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7dacf5f3c4973"/>
  </p:sldMasterIdLst>
  <p:sldIdLst>
    <p:sldId xmlns:r="http://schemas.openxmlformats.org/officeDocument/2006/relationships" id="256" r:id="Ra1da000a7def4b9d"/>
    <p:sldId xmlns:r="http://schemas.openxmlformats.org/officeDocument/2006/relationships" id="257" r:id="R53b0ac1664634e80"/>
    <p:sldId xmlns:r="http://schemas.openxmlformats.org/officeDocument/2006/relationships" id="258" r:id="Rf99d102f1c4d44b2"/>
    <p:sldId xmlns:r="http://schemas.openxmlformats.org/officeDocument/2006/relationships" id="259" r:id="R4105b5953e894231"/>
    <p:sldId xmlns:r="http://schemas.openxmlformats.org/officeDocument/2006/relationships" id="260" r:id="R006fa8ba769c40fd"/>
    <p:sldId xmlns:r="http://schemas.openxmlformats.org/officeDocument/2006/relationships" id="261" r:id="Rf3abb40ecb5a4ec1"/>
    <p:sldId xmlns:r="http://schemas.openxmlformats.org/officeDocument/2006/relationships" id="262" r:id="Rdc09c6b48413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7dacf5f3c4973" /><Relationship Type="http://schemas.openxmlformats.org/officeDocument/2006/relationships/slide" Target="/ppt/slides/slide1.xml" Id="Ra1da000a7def4b9d" /><Relationship Type="http://schemas.openxmlformats.org/officeDocument/2006/relationships/slide" Target="/ppt/slides/slide2.xml" Id="R53b0ac1664634e80" /><Relationship Type="http://schemas.openxmlformats.org/officeDocument/2006/relationships/slide" Target="/ppt/slides/slide3.xml" Id="Rf99d102f1c4d44b2" /><Relationship Type="http://schemas.openxmlformats.org/officeDocument/2006/relationships/slide" Target="/ppt/slides/slide4.xml" Id="R4105b5953e894231" /><Relationship Type="http://schemas.openxmlformats.org/officeDocument/2006/relationships/slide" Target="/ppt/slides/slide5.xml" Id="R006fa8ba769c40fd" /><Relationship Type="http://schemas.openxmlformats.org/officeDocument/2006/relationships/slide" Target="/ppt/slides/slide6.xml" Id="Rf3abb40ecb5a4ec1" /><Relationship Type="http://schemas.openxmlformats.org/officeDocument/2006/relationships/slide" Target="/ppt/slides/slide7.xml" Id="Rdc09c6b48413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e9b1c952b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c99178d44471" /><Relationship Type="http://schemas.openxmlformats.org/officeDocument/2006/relationships/theme" Target="/ppt/slideMasters/theme/theme1.xml" Id="R699725b66a94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ec99178d4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4fc7f75fd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452440e3d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92b0fa02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aea89dd4f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b272ae076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7a435eda5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c61360ac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KONVEX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KONVEX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−459 863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22 474 964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22 673 874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992 869 968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