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b2bcef888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680d987a543f9"/>
  </p:sldMasterIdLst>
  <p:sldIdLst>
    <p:sldId xmlns:r="http://schemas.openxmlformats.org/officeDocument/2006/relationships" id="256" r:id="Ra0ef488e23c34db9"/>
    <p:sldId xmlns:r="http://schemas.openxmlformats.org/officeDocument/2006/relationships" id="257" r:id="Ra422a8e4ea144959"/>
    <p:sldId xmlns:r="http://schemas.openxmlformats.org/officeDocument/2006/relationships" id="258" r:id="R3cbbe3b0a5c8445e"/>
    <p:sldId xmlns:r="http://schemas.openxmlformats.org/officeDocument/2006/relationships" id="259" r:id="Ref7fca14c1f04714"/>
    <p:sldId xmlns:r="http://schemas.openxmlformats.org/officeDocument/2006/relationships" id="260" r:id="R325e3ed74abf4d6b"/>
    <p:sldId xmlns:r="http://schemas.openxmlformats.org/officeDocument/2006/relationships" id="261" r:id="R8f2f761480ad46f3"/>
    <p:sldId xmlns:r="http://schemas.openxmlformats.org/officeDocument/2006/relationships" id="262" r:id="Rbb3375a947db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680d987a543f9" /><Relationship Type="http://schemas.openxmlformats.org/officeDocument/2006/relationships/slide" Target="/ppt/slides/slide1.xml" Id="Ra0ef488e23c34db9" /><Relationship Type="http://schemas.openxmlformats.org/officeDocument/2006/relationships/slide" Target="/ppt/slides/slide2.xml" Id="Ra422a8e4ea144959" /><Relationship Type="http://schemas.openxmlformats.org/officeDocument/2006/relationships/slide" Target="/ppt/slides/slide3.xml" Id="R3cbbe3b0a5c8445e" /><Relationship Type="http://schemas.openxmlformats.org/officeDocument/2006/relationships/slide" Target="/ppt/slides/slide4.xml" Id="Ref7fca14c1f04714" /><Relationship Type="http://schemas.openxmlformats.org/officeDocument/2006/relationships/slide" Target="/ppt/slides/slide5.xml" Id="R325e3ed74abf4d6b" /><Relationship Type="http://schemas.openxmlformats.org/officeDocument/2006/relationships/slide" Target="/ppt/slides/slide6.xml" Id="R8f2f761480ad46f3" /><Relationship Type="http://schemas.openxmlformats.org/officeDocument/2006/relationships/slide" Target="/ppt/slides/slide7.xml" Id="Rbb3375a947db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e735880b2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c85ed368544e3" /><Relationship Type="http://schemas.openxmlformats.org/officeDocument/2006/relationships/theme" Target="/ppt/slideMasters/theme/theme1.xml" Id="R287ef694be58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c85ed3685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a62531dc7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2308433f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f7efc37f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46d590128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9b35eca0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d3edcc50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6d2c4a21a44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