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ee773b6bd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928299a414818"/>
  </p:sldMasterIdLst>
  <p:sldIdLst>
    <p:sldId xmlns:r="http://schemas.openxmlformats.org/officeDocument/2006/relationships" id="256" r:id="Rf7b3fe6d10ae4210"/>
    <p:sldId xmlns:r="http://schemas.openxmlformats.org/officeDocument/2006/relationships" id="257" r:id="Rd2b06a9739ce4f91"/>
    <p:sldId xmlns:r="http://schemas.openxmlformats.org/officeDocument/2006/relationships" id="258" r:id="R4d7a260413dd4f96"/>
    <p:sldId xmlns:r="http://schemas.openxmlformats.org/officeDocument/2006/relationships" id="259" r:id="Re5bc220f9402443b"/>
    <p:sldId xmlns:r="http://schemas.openxmlformats.org/officeDocument/2006/relationships" id="260" r:id="R6a12d7d9ace74519"/>
    <p:sldId xmlns:r="http://schemas.openxmlformats.org/officeDocument/2006/relationships" id="261" r:id="R501575596451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928299a414818" /><Relationship Type="http://schemas.openxmlformats.org/officeDocument/2006/relationships/slide" Target="/ppt/slides/slide1.xml" Id="Rf7b3fe6d10ae4210" /><Relationship Type="http://schemas.openxmlformats.org/officeDocument/2006/relationships/slide" Target="/ppt/slides/slide2.xml" Id="Rd2b06a9739ce4f91" /><Relationship Type="http://schemas.openxmlformats.org/officeDocument/2006/relationships/slide" Target="/ppt/slides/slide3.xml" Id="R4d7a260413dd4f96" /><Relationship Type="http://schemas.openxmlformats.org/officeDocument/2006/relationships/slide" Target="/ppt/slides/slide4.xml" Id="Re5bc220f9402443b" /><Relationship Type="http://schemas.openxmlformats.org/officeDocument/2006/relationships/slide" Target="/ppt/slides/slide5.xml" Id="R6a12d7d9ace74519" /><Relationship Type="http://schemas.openxmlformats.org/officeDocument/2006/relationships/slide" Target="/ppt/slides/slide6.xml" Id="R501575596451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d657a931d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ca062bf941ba" /><Relationship Type="http://schemas.openxmlformats.org/officeDocument/2006/relationships/theme" Target="/ppt/slideMasters/theme/theme1.xml" Id="R2d84cd1f1e37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bca062bf9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d8ed9897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7fdb73ce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0e23015e2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eb12b12bc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5db55198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72514794e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