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bda1ceae9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c955606f446ef"/>
  </p:sldMasterIdLst>
  <p:sldIdLst>
    <p:sldId xmlns:r="http://schemas.openxmlformats.org/officeDocument/2006/relationships" id="256" r:id="Red8899a73f5841d9"/>
    <p:sldId xmlns:r="http://schemas.openxmlformats.org/officeDocument/2006/relationships" id="257" r:id="Rad8804fdf00e4a9d"/>
    <p:sldId xmlns:r="http://schemas.openxmlformats.org/officeDocument/2006/relationships" id="258" r:id="R393c910fca6a4d24"/>
    <p:sldId xmlns:r="http://schemas.openxmlformats.org/officeDocument/2006/relationships" id="259" r:id="R919e5225bbdf4e7a"/>
    <p:sldId xmlns:r="http://schemas.openxmlformats.org/officeDocument/2006/relationships" id="260" r:id="R5911d5829a16452c"/>
    <p:sldId xmlns:r="http://schemas.openxmlformats.org/officeDocument/2006/relationships" id="261" r:id="R16bd3621a4b5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c955606f446ef" /><Relationship Type="http://schemas.openxmlformats.org/officeDocument/2006/relationships/slide" Target="/ppt/slides/slide1.xml" Id="Red8899a73f5841d9" /><Relationship Type="http://schemas.openxmlformats.org/officeDocument/2006/relationships/slide" Target="/ppt/slides/slide2.xml" Id="Rad8804fdf00e4a9d" /><Relationship Type="http://schemas.openxmlformats.org/officeDocument/2006/relationships/slide" Target="/ppt/slides/slide3.xml" Id="R393c910fca6a4d24" /><Relationship Type="http://schemas.openxmlformats.org/officeDocument/2006/relationships/slide" Target="/ppt/slides/slide4.xml" Id="R919e5225bbdf4e7a" /><Relationship Type="http://schemas.openxmlformats.org/officeDocument/2006/relationships/slide" Target="/ppt/slides/slide5.xml" Id="R5911d5829a16452c" /><Relationship Type="http://schemas.openxmlformats.org/officeDocument/2006/relationships/slide" Target="/ppt/slides/slide6.xml" Id="R16bd3621a4b5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d90e6df3646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e6bc00caf4df3" /><Relationship Type="http://schemas.openxmlformats.org/officeDocument/2006/relationships/theme" Target="/ppt/slideMasters/theme/theme1.xml" Id="Rd137f257060d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e6bc00caf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7174ffbf7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2944eb58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1f1e41e61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e6aeb00b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6cadac958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bb04b19f2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MINDESTIFTELSEN-SANDNES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MINDESTIFTELSEN-SANDNES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38 408 542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39 292 191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Høyland Menighetssenter, Svebastadveien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