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a2d15382c48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168a3082444a2"/>
  </p:sldMasterIdLst>
  <p:sldIdLst>
    <p:sldId xmlns:r="http://schemas.openxmlformats.org/officeDocument/2006/relationships" id="256" r:id="Ra8d03750f5ac4bd3"/>
    <p:sldId xmlns:r="http://schemas.openxmlformats.org/officeDocument/2006/relationships" id="257" r:id="Ra2d02049b79f4c96"/>
    <p:sldId xmlns:r="http://schemas.openxmlformats.org/officeDocument/2006/relationships" id="258" r:id="R2691492b567c494a"/>
    <p:sldId xmlns:r="http://schemas.openxmlformats.org/officeDocument/2006/relationships" id="259" r:id="Rde8e1345c27c455a"/>
    <p:sldId xmlns:r="http://schemas.openxmlformats.org/officeDocument/2006/relationships" id="260" r:id="Ra19d7634a79b41f4"/>
    <p:sldId xmlns:r="http://schemas.openxmlformats.org/officeDocument/2006/relationships" id="261" r:id="R6df51dda24b94d5d"/>
    <p:sldId xmlns:r="http://schemas.openxmlformats.org/officeDocument/2006/relationships" id="262" r:id="R4f21a8db03c8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168a3082444a2" /><Relationship Type="http://schemas.openxmlformats.org/officeDocument/2006/relationships/slide" Target="/ppt/slides/slide1.xml" Id="Ra8d03750f5ac4bd3" /><Relationship Type="http://schemas.openxmlformats.org/officeDocument/2006/relationships/slide" Target="/ppt/slides/slide2.xml" Id="Ra2d02049b79f4c96" /><Relationship Type="http://schemas.openxmlformats.org/officeDocument/2006/relationships/slide" Target="/ppt/slides/slide3.xml" Id="R2691492b567c494a" /><Relationship Type="http://schemas.openxmlformats.org/officeDocument/2006/relationships/slide" Target="/ppt/slides/slide4.xml" Id="Rde8e1345c27c455a" /><Relationship Type="http://schemas.openxmlformats.org/officeDocument/2006/relationships/slide" Target="/ppt/slides/slide5.xml" Id="Ra19d7634a79b41f4" /><Relationship Type="http://schemas.openxmlformats.org/officeDocument/2006/relationships/slide" Target="/ppt/slides/slide6.xml" Id="R6df51dda24b94d5d" /><Relationship Type="http://schemas.openxmlformats.org/officeDocument/2006/relationships/slide" Target="/ppt/slides/slide7.xml" Id="R4f21a8db03c8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2961cb6c0649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c0659996842d9" /><Relationship Type="http://schemas.openxmlformats.org/officeDocument/2006/relationships/theme" Target="/ppt/slideMasters/theme/theme1.xml" Id="Rdf641fbb946744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fc06599968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34567c96248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be475aea2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ab4bda9f8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42ef9e7da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35c1804b45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f96ab4baa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e5cec7514b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BÆRHEIM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BÆRHEIM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23 364 608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23 364 608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BÆRHEIM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Heigreveien 493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992 834 366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BÆRHEIM INVEST AS</a:t>
            </a:r>
          </a:p>
        </p:txBody>
      </p:sp>
    </p:spTree>
  </p:cSld>
  <p:clrMapOvr>
    <a:masterClrMapping xmlns:a="http://schemas.openxmlformats.org/drawingml/2006/main"/>
  </p:clrMapOvr>
</p:sld>
</file>