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6b8f58b7f4a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e0b20de01b4604"/>
  </p:sldMasterIdLst>
  <p:sldIdLst>
    <p:sldId xmlns:r="http://schemas.openxmlformats.org/officeDocument/2006/relationships" id="256" r:id="Rc462383c2f4b42b1"/>
    <p:sldId xmlns:r="http://schemas.openxmlformats.org/officeDocument/2006/relationships" id="257" r:id="R74cc87a3de2f42f5"/>
    <p:sldId xmlns:r="http://schemas.openxmlformats.org/officeDocument/2006/relationships" id="258" r:id="R5d83ab146cd84409"/>
    <p:sldId xmlns:r="http://schemas.openxmlformats.org/officeDocument/2006/relationships" id="259" r:id="R9ca8cb3f048944b8"/>
    <p:sldId xmlns:r="http://schemas.openxmlformats.org/officeDocument/2006/relationships" id="260" r:id="R4e9158fa4bbf4a6f"/>
    <p:sldId xmlns:r="http://schemas.openxmlformats.org/officeDocument/2006/relationships" id="261" r:id="Ra536133a8de347e5"/>
    <p:sldId xmlns:r="http://schemas.openxmlformats.org/officeDocument/2006/relationships" id="262" r:id="R5361ae61ac1c49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0b20de01b4604" /><Relationship Type="http://schemas.openxmlformats.org/officeDocument/2006/relationships/slide" Target="/ppt/slides/slide1.xml" Id="Rc462383c2f4b42b1" /><Relationship Type="http://schemas.openxmlformats.org/officeDocument/2006/relationships/slide" Target="/ppt/slides/slide2.xml" Id="R74cc87a3de2f42f5" /><Relationship Type="http://schemas.openxmlformats.org/officeDocument/2006/relationships/slide" Target="/ppt/slides/slide3.xml" Id="R5d83ab146cd84409" /><Relationship Type="http://schemas.openxmlformats.org/officeDocument/2006/relationships/slide" Target="/ppt/slides/slide4.xml" Id="R9ca8cb3f048944b8" /><Relationship Type="http://schemas.openxmlformats.org/officeDocument/2006/relationships/slide" Target="/ppt/slides/slide5.xml" Id="R4e9158fa4bbf4a6f" /><Relationship Type="http://schemas.openxmlformats.org/officeDocument/2006/relationships/slide" Target="/ppt/slides/slide6.xml" Id="Ra536133a8de347e5" /><Relationship Type="http://schemas.openxmlformats.org/officeDocument/2006/relationships/slide" Target="/ppt/slides/slide7.xml" Id="R5361ae61ac1c49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08e0cb5ed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306d0f0f54b9f" /><Relationship Type="http://schemas.openxmlformats.org/officeDocument/2006/relationships/theme" Target="/ppt/slideMasters/theme/theme1.xml" Id="R8492bcc61e7645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4306d0f0f54b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92757ac464f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18f5e834948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be2a0808f40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81d049ea74c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083927d1048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9b8aef84646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603f264794e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 EIENDOM AS ble etablert [år] og holder til i Froland.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3 954 295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HÅKEDAL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Frolandsveien 985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4820 Froland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