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845b5a512f49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ba8799a3a140af"/>
  </p:sldMasterIdLst>
  <p:sldIdLst>
    <p:sldId xmlns:r="http://schemas.openxmlformats.org/officeDocument/2006/relationships" id="256" r:id="R330168184c834ffd"/>
    <p:sldId xmlns:r="http://schemas.openxmlformats.org/officeDocument/2006/relationships" id="257" r:id="R6a5fb92e778e4dad"/>
    <p:sldId xmlns:r="http://schemas.openxmlformats.org/officeDocument/2006/relationships" id="258" r:id="R71f36f848ff54300"/>
    <p:sldId xmlns:r="http://schemas.openxmlformats.org/officeDocument/2006/relationships" id="259" r:id="Rb9fe1523340e4004"/>
    <p:sldId xmlns:r="http://schemas.openxmlformats.org/officeDocument/2006/relationships" id="260" r:id="R5a8d4a8b111a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a8799a3a140af" /><Relationship Type="http://schemas.openxmlformats.org/officeDocument/2006/relationships/slide" Target="/ppt/slides/slide1.xml" Id="R330168184c834ffd" /><Relationship Type="http://schemas.openxmlformats.org/officeDocument/2006/relationships/slide" Target="/ppt/slides/slide2.xml" Id="R6a5fb92e778e4dad" /><Relationship Type="http://schemas.openxmlformats.org/officeDocument/2006/relationships/slide" Target="/ppt/slides/slide3.xml" Id="R71f36f848ff54300" /><Relationship Type="http://schemas.openxmlformats.org/officeDocument/2006/relationships/slide" Target="/ppt/slides/slide4.xml" Id="Rb9fe1523340e4004" /><Relationship Type="http://schemas.openxmlformats.org/officeDocument/2006/relationships/slide" Target="/ppt/slides/slide5.xml" Id="R5a8d4a8b111a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4deb2d03d9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f44d595cf482d" /><Relationship Type="http://schemas.openxmlformats.org/officeDocument/2006/relationships/theme" Target="/ppt/slideMasters/theme/theme1.xml" Id="R612fad6708904a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f44d595cf48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20ab325bb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f63c1f4ea48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d00de4be8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53af03f0d4d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3916f91dc49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JERNBANENS VERKSTEDARBEIDERES LANDSRÅD AV NJF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JERNBANENS VERKSTEDARBEIDERES LANDSRÅD AV NJF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Smiths vei, Mantena AS Grorud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torbjorn.store@mantena.org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992 796 839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JERNBANENS VERKSTEDARBEIDERES LANDSRÅD AV NJF</a:t>
            </a:r>
          </a:p>
        </p:txBody>
      </p:sp>
    </p:spTree>
  </p:cSld>
  <p:clrMapOvr>
    <a:masterClrMapping xmlns:a="http://schemas.openxmlformats.org/drawingml/2006/main"/>
  </p:clrMapOvr>
</p:sld>
</file>