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249057d18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06cf7e4544997"/>
  </p:sldMasterIdLst>
  <p:sldIdLst>
    <p:sldId xmlns:r="http://schemas.openxmlformats.org/officeDocument/2006/relationships" id="256" r:id="Rfec9b909af3c4882"/>
    <p:sldId xmlns:r="http://schemas.openxmlformats.org/officeDocument/2006/relationships" id="257" r:id="R579e3a2b76bd47b7"/>
    <p:sldId xmlns:r="http://schemas.openxmlformats.org/officeDocument/2006/relationships" id="258" r:id="R2e5341dd4a2a4261"/>
    <p:sldId xmlns:r="http://schemas.openxmlformats.org/officeDocument/2006/relationships" id="259" r:id="R944c6ff027c04e93"/>
    <p:sldId xmlns:r="http://schemas.openxmlformats.org/officeDocument/2006/relationships" id="260" r:id="Rb5e56a1a7bb5437c"/>
    <p:sldId xmlns:r="http://schemas.openxmlformats.org/officeDocument/2006/relationships" id="261" r:id="Rb45d9f34fe4445f6"/>
    <p:sldId xmlns:r="http://schemas.openxmlformats.org/officeDocument/2006/relationships" id="262" r:id="R00ec1141cfc2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06cf7e4544997" /><Relationship Type="http://schemas.openxmlformats.org/officeDocument/2006/relationships/slide" Target="/ppt/slides/slide1.xml" Id="Rfec9b909af3c4882" /><Relationship Type="http://schemas.openxmlformats.org/officeDocument/2006/relationships/slide" Target="/ppt/slides/slide2.xml" Id="R579e3a2b76bd47b7" /><Relationship Type="http://schemas.openxmlformats.org/officeDocument/2006/relationships/slide" Target="/ppt/slides/slide3.xml" Id="R2e5341dd4a2a4261" /><Relationship Type="http://schemas.openxmlformats.org/officeDocument/2006/relationships/slide" Target="/ppt/slides/slide4.xml" Id="R944c6ff027c04e93" /><Relationship Type="http://schemas.openxmlformats.org/officeDocument/2006/relationships/slide" Target="/ppt/slides/slide5.xml" Id="Rb5e56a1a7bb5437c" /><Relationship Type="http://schemas.openxmlformats.org/officeDocument/2006/relationships/slide" Target="/ppt/slides/slide6.xml" Id="Rb45d9f34fe4445f6" /><Relationship Type="http://schemas.openxmlformats.org/officeDocument/2006/relationships/slide" Target="/ppt/slides/slide7.xml" Id="R00ec1141cfc2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ba073223948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229ce08024258" /><Relationship Type="http://schemas.openxmlformats.org/officeDocument/2006/relationships/theme" Target="/ppt/slideMasters/theme/theme1.xml" Id="Rb7b603171136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9229ce0802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50772277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02ace7a7e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c074f910e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4b53f9966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4dbd2a41148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5c3e2edc1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5ce695b96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13 549 853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Hårråveien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ola-arne.rosteggen@revisorkonsult.no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992 763 183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