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d445ecc24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0da964a2b40ff"/>
  </p:sldMasterIdLst>
  <p:sldIdLst>
    <p:sldId xmlns:r="http://schemas.openxmlformats.org/officeDocument/2006/relationships" id="256" r:id="Rf9389389f8a946e4"/>
    <p:sldId xmlns:r="http://schemas.openxmlformats.org/officeDocument/2006/relationships" id="257" r:id="R43bbcf4fa35e4a0e"/>
    <p:sldId xmlns:r="http://schemas.openxmlformats.org/officeDocument/2006/relationships" id="258" r:id="R672cb8d101d44875"/>
    <p:sldId xmlns:r="http://schemas.openxmlformats.org/officeDocument/2006/relationships" id="259" r:id="R64c87230a7d4442a"/>
    <p:sldId xmlns:r="http://schemas.openxmlformats.org/officeDocument/2006/relationships" id="260" r:id="Rd5ce1401290d4ff5"/>
    <p:sldId xmlns:r="http://schemas.openxmlformats.org/officeDocument/2006/relationships" id="261" r:id="R937e3908fcbd4030"/>
    <p:sldId xmlns:r="http://schemas.openxmlformats.org/officeDocument/2006/relationships" id="262" r:id="Raea9f9f26845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0da964a2b40ff" /><Relationship Type="http://schemas.openxmlformats.org/officeDocument/2006/relationships/slide" Target="/ppt/slides/slide1.xml" Id="Rf9389389f8a946e4" /><Relationship Type="http://schemas.openxmlformats.org/officeDocument/2006/relationships/slide" Target="/ppt/slides/slide2.xml" Id="R43bbcf4fa35e4a0e" /><Relationship Type="http://schemas.openxmlformats.org/officeDocument/2006/relationships/slide" Target="/ppt/slides/slide3.xml" Id="R672cb8d101d44875" /><Relationship Type="http://schemas.openxmlformats.org/officeDocument/2006/relationships/slide" Target="/ppt/slides/slide4.xml" Id="R64c87230a7d4442a" /><Relationship Type="http://schemas.openxmlformats.org/officeDocument/2006/relationships/slide" Target="/ppt/slides/slide5.xml" Id="Rd5ce1401290d4ff5" /><Relationship Type="http://schemas.openxmlformats.org/officeDocument/2006/relationships/slide" Target="/ppt/slides/slide6.xml" Id="R937e3908fcbd4030" /><Relationship Type="http://schemas.openxmlformats.org/officeDocument/2006/relationships/slide" Target="/ppt/slides/slide7.xml" Id="Raea9f9f26845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128d5d70b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1d8740784dd4" /><Relationship Type="http://schemas.openxmlformats.org/officeDocument/2006/relationships/theme" Target="/ppt/slideMasters/theme/theme1.xml" Id="Ra5a2e79fedf5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61d874078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687c229f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89d6b504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cb279a98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596f5ed6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12e7d17f4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9d405609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7eb6cdb8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992 752 688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FORRETNINGSFØRSEL AS</a:t>
            </a:r>
          </a:p>
        </p:txBody>
      </p:sp>
    </p:spTree>
  </p:cSld>
  <p:clrMapOvr>
    <a:masterClrMapping xmlns:a="http://schemas.openxmlformats.org/drawingml/2006/main"/>
  </p:clrMapOvr>
</p:sld>
</file>