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3f7b957bc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1f83d8c2c545ce"/>
  </p:sldMasterIdLst>
  <p:sldIdLst>
    <p:sldId xmlns:r="http://schemas.openxmlformats.org/officeDocument/2006/relationships" id="256" r:id="Re9592b9c20fc4ed7"/>
    <p:sldId xmlns:r="http://schemas.openxmlformats.org/officeDocument/2006/relationships" id="257" r:id="R8e2aaf3b2a3b4d77"/>
    <p:sldId xmlns:r="http://schemas.openxmlformats.org/officeDocument/2006/relationships" id="258" r:id="Rcccc5c10d46a44c6"/>
    <p:sldId xmlns:r="http://schemas.openxmlformats.org/officeDocument/2006/relationships" id="259" r:id="Ra03e54fca1344e89"/>
    <p:sldId xmlns:r="http://schemas.openxmlformats.org/officeDocument/2006/relationships" id="260" r:id="R19defad498cb4fcf"/>
    <p:sldId xmlns:r="http://schemas.openxmlformats.org/officeDocument/2006/relationships" id="261" r:id="R6071339f94f94f46"/>
    <p:sldId xmlns:r="http://schemas.openxmlformats.org/officeDocument/2006/relationships" id="262" r:id="Ra1a6a19b6ed6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f83d8c2c545ce" /><Relationship Type="http://schemas.openxmlformats.org/officeDocument/2006/relationships/slide" Target="/ppt/slides/slide1.xml" Id="Re9592b9c20fc4ed7" /><Relationship Type="http://schemas.openxmlformats.org/officeDocument/2006/relationships/slide" Target="/ppt/slides/slide2.xml" Id="R8e2aaf3b2a3b4d77" /><Relationship Type="http://schemas.openxmlformats.org/officeDocument/2006/relationships/slide" Target="/ppt/slides/slide3.xml" Id="Rcccc5c10d46a44c6" /><Relationship Type="http://schemas.openxmlformats.org/officeDocument/2006/relationships/slide" Target="/ppt/slides/slide4.xml" Id="Ra03e54fca1344e89" /><Relationship Type="http://schemas.openxmlformats.org/officeDocument/2006/relationships/slide" Target="/ppt/slides/slide5.xml" Id="R19defad498cb4fcf" /><Relationship Type="http://schemas.openxmlformats.org/officeDocument/2006/relationships/slide" Target="/ppt/slides/slide6.xml" Id="R6071339f94f94f46" /><Relationship Type="http://schemas.openxmlformats.org/officeDocument/2006/relationships/slide" Target="/ppt/slides/slide7.xml" Id="Ra1a6a19b6ed6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97ac8a1424d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f388385ae4e06" /><Relationship Type="http://schemas.openxmlformats.org/officeDocument/2006/relationships/theme" Target="/ppt/slideMasters/theme/theme1.xml" Id="R9abd7149c64f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f388385ae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e0cfcd61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b02a2fea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ecb2dcbad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e9c2bc36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797592c2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3adad326848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6db91601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INTECH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INTECH GROUP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−2 486 073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35 335 990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GEMITECH AS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ADVANCED THINKERS ENGINEERING AS  –  17,1 %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992 738 006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INTECH GROUP AS</a:t>
            </a:r>
          </a:p>
        </p:txBody>
      </p:sp>
    </p:spTree>
  </p:cSld>
  <p:clrMapOvr>
    <a:masterClrMapping xmlns:a="http://schemas.openxmlformats.org/drawingml/2006/main"/>
  </p:clrMapOvr>
</p:sld>
</file>