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97e666061f40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eb05005e5f4f47"/>
  </p:sldMasterIdLst>
  <p:sldIdLst>
    <p:sldId xmlns:r="http://schemas.openxmlformats.org/officeDocument/2006/relationships" id="256" r:id="Ra0bf694baab84259"/>
    <p:sldId xmlns:r="http://schemas.openxmlformats.org/officeDocument/2006/relationships" id="257" r:id="Rd9984f6422da4bd3"/>
    <p:sldId xmlns:r="http://schemas.openxmlformats.org/officeDocument/2006/relationships" id="258" r:id="R9ada238fea6544b1"/>
    <p:sldId xmlns:r="http://schemas.openxmlformats.org/officeDocument/2006/relationships" id="259" r:id="R766eb8af832248b3"/>
    <p:sldId xmlns:r="http://schemas.openxmlformats.org/officeDocument/2006/relationships" id="260" r:id="Rcd979b8181994d89"/>
    <p:sldId xmlns:r="http://schemas.openxmlformats.org/officeDocument/2006/relationships" id="261" r:id="R57f5280276a64b41"/>
    <p:sldId xmlns:r="http://schemas.openxmlformats.org/officeDocument/2006/relationships" id="262" r:id="Rcc2a9f6c650346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eb05005e5f4f47" /><Relationship Type="http://schemas.openxmlformats.org/officeDocument/2006/relationships/slide" Target="/ppt/slides/slide1.xml" Id="Ra0bf694baab84259" /><Relationship Type="http://schemas.openxmlformats.org/officeDocument/2006/relationships/slide" Target="/ppt/slides/slide2.xml" Id="Rd9984f6422da4bd3" /><Relationship Type="http://schemas.openxmlformats.org/officeDocument/2006/relationships/slide" Target="/ppt/slides/slide3.xml" Id="R9ada238fea6544b1" /><Relationship Type="http://schemas.openxmlformats.org/officeDocument/2006/relationships/slide" Target="/ppt/slides/slide4.xml" Id="R766eb8af832248b3" /><Relationship Type="http://schemas.openxmlformats.org/officeDocument/2006/relationships/slide" Target="/ppt/slides/slide5.xml" Id="Rcd979b8181994d89" /><Relationship Type="http://schemas.openxmlformats.org/officeDocument/2006/relationships/slide" Target="/ppt/slides/slide6.xml" Id="R57f5280276a64b41" /><Relationship Type="http://schemas.openxmlformats.org/officeDocument/2006/relationships/slide" Target="/ppt/slides/slide7.xml" Id="Rcc2a9f6c650346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8a75888e1c48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1d8acfa3d499a" /><Relationship Type="http://schemas.openxmlformats.org/officeDocument/2006/relationships/theme" Target="/ppt/slideMasters/theme/theme1.xml" Id="R90aa771cbc4440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f1d8acfa3d49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6dcd12f084d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22f430afa48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8195eaf8441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3e775606346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3a27865984e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981ec64a846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3ee753fc845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TORIHAM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TORIHAM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TORIHAM AS ble etablert [år] og holder til i Ottersøy.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TORIHAM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TORIHAM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TORIHAM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15 139 542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−698 830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−231 779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9 141 329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14 468 491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TORIHAM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RICHARD HAMLAND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TORIHAM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Foldavegen 5935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7940 Ottersøy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992 690 925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TORIHAM AS</a:t>
            </a:r>
          </a:p>
        </p:txBody>
      </p:sp>
    </p:spTree>
  </p:cSld>
  <p:clrMapOvr>
    <a:masterClrMapping xmlns:a="http://schemas.openxmlformats.org/drawingml/2006/main"/>
  </p:clrMapOvr>
</p:sld>
</file>