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46e76cbe87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cf1c28335433b"/>
  </p:sldMasterIdLst>
  <p:sldIdLst>
    <p:sldId xmlns:r="http://schemas.openxmlformats.org/officeDocument/2006/relationships" id="256" r:id="Rb2e33f86c1b24f3c"/>
    <p:sldId xmlns:r="http://schemas.openxmlformats.org/officeDocument/2006/relationships" id="257" r:id="Re4b2770bf94347a3"/>
    <p:sldId xmlns:r="http://schemas.openxmlformats.org/officeDocument/2006/relationships" id="258" r:id="Recd918e9a3854230"/>
    <p:sldId xmlns:r="http://schemas.openxmlformats.org/officeDocument/2006/relationships" id="259" r:id="R76c8b05ec8bf4b8c"/>
    <p:sldId xmlns:r="http://schemas.openxmlformats.org/officeDocument/2006/relationships" id="260" r:id="Rf03be8bfb4a0475e"/>
    <p:sldId xmlns:r="http://schemas.openxmlformats.org/officeDocument/2006/relationships" id="261" r:id="R89a91a66c4424a5a"/>
    <p:sldId xmlns:r="http://schemas.openxmlformats.org/officeDocument/2006/relationships" id="262" r:id="R4049eb8d2920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cf1c28335433b" /><Relationship Type="http://schemas.openxmlformats.org/officeDocument/2006/relationships/slide" Target="/ppt/slides/slide1.xml" Id="Rb2e33f86c1b24f3c" /><Relationship Type="http://schemas.openxmlformats.org/officeDocument/2006/relationships/slide" Target="/ppt/slides/slide2.xml" Id="Re4b2770bf94347a3" /><Relationship Type="http://schemas.openxmlformats.org/officeDocument/2006/relationships/slide" Target="/ppt/slides/slide3.xml" Id="Recd918e9a3854230" /><Relationship Type="http://schemas.openxmlformats.org/officeDocument/2006/relationships/slide" Target="/ppt/slides/slide4.xml" Id="R76c8b05ec8bf4b8c" /><Relationship Type="http://schemas.openxmlformats.org/officeDocument/2006/relationships/slide" Target="/ppt/slides/slide5.xml" Id="Rf03be8bfb4a0475e" /><Relationship Type="http://schemas.openxmlformats.org/officeDocument/2006/relationships/slide" Target="/ppt/slides/slide6.xml" Id="R89a91a66c4424a5a" /><Relationship Type="http://schemas.openxmlformats.org/officeDocument/2006/relationships/slide" Target="/ppt/slides/slide7.xml" Id="R4049eb8d2920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6bad9dfb441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61eb6aadb45d9" /><Relationship Type="http://schemas.openxmlformats.org/officeDocument/2006/relationships/theme" Target="/ppt/slideMasters/theme/theme1.xml" Id="Rad18f84064c3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61eb6aadb45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21a9c19c4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02ba39d27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51d8bc303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421ec7f2e42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abb9a9da848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aa0699c45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9717237be45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MOEN-GRUPPEN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9 868 579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51 759 908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92 389 375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RODO INVEST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TORIHAM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HAVGLØTT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INVESTIAQ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paul.ingvar.dekkerhus@moen.no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992 616 008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