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280fccc9194b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a5a12a59fc4682"/>
  </p:sldMasterIdLst>
  <p:sldIdLst>
    <p:sldId xmlns:r="http://schemas.openxmlformats.org/officeDocument/2006/relationships" id="256" r:id="R64fc384532f94738"/>
    <p:sldId xmlns:r="http://schemas.openxmlformats.org/officeDocument/2006/relationships" id="257" r:id="R9fbf67a21659480d"/>
    <p:sldId xmlns:r="http://schemas.openxmlformats.org/officeDocument/2006/relationships" id="258" r:id="R420eed2fcdf546c8"/>
    <p:sldId xmlns:r="http://schemas.openxmlformats.org/officeDocument/2006/relationships" id="259" r:id="R558c4791bf994277"/>
    <p:sldId xmlns:r="http://schemas.openxmlformats.org/officeDocument/2006/relationships" id="260" r:id="R513ed910531f4456"/>
    <p:sldId xmlns:r="http://schemas.openxmlformats.org/officeDocument/2006/relationships" id="261" r:id="Rdb47146be5a247ea"/>
    <p:sldId xmlns:r="http://schemas.openxmlformats.org/officeDocument/2006/relationships" id="262" r:id="Ra4729ff6cb0f45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a5a12a59fc4682" /><Relationship Type="http://schemas.openxmlformats.org/officeDocument/2006/relationships/slide" Target="/ppt/slides/slide1.xml" Id="R64fc384532f94738" /><Relationship Type="http://schemas.openxmlformats.org/officeDocument/2006/relationships/slide" Target="/ppt/slides/slide2.xml" Id="R9fbf67a21659480d" /><Relationship Type="http://schemas.openxmlformats.org/officeDocument/2006/relationships/slide" Target="/ppt/slides/slide3.xml" Id="R420eed2fcdf546c8" /><Relationship Type="http://schemas.openxmlformats.org/officeDocument/2006/relationships/slide" Target="/ppt/slides/slide4.xml" Id="R558c4791bf994277" /><Relationship Type="http://schemas.openxmlformats.org/officeDocument/2006/relationships/slide" Target="/ppt/slides/slide5.xml" Id="R513ed910531f4456" /><Relationship Type="http://schemas.openxmlformats.org/officeDocument/2006/relationships/slide" Target="/ppt/slides/slide6.xml" Id="Rdb47146be5a247ea" /><Relationship Type="http://schemas.openxmlformats.org/officeDocument/2006/relationships/slide" Target="/ppt/slides/slide7.xml" Id="Ra4729ff6cb0f45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3629d0776a45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0e711bf8d430d" /><Relationship Type="http://schemas.openxmlformats.org/officeDocument/2006/relationships/theme" Target="/ppt/slideMasters/theme/theme1.xml" Id="R5619270995104e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80e711bf8d43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575508e394f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85824593e43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aa2ff4b0246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0002353aa42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a27c4f4da44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a2bba0fe24f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d456456b645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POLARIS MEDIA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POLARIS MEDIA ASA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1 884 000 000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3 318 000 000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SCHIBSTED MEDIA AS  –  29,4 %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NWT MEDIA AS  –  26,8 %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MUST INVEST AS  –  14,8 %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J.P. MORGAN SE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BLOMMENHOLM INDUSTRIER AS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GYLDENDAL ASA  –  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Ferjemannsveien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40 72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firmapost@polarismedia.no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www.polarismedia.no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992 614 145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POLARIS MEDIA ASA</a:t>
            </a:r>
          </a:p>
        </p:txBody>
      </p:sp>
    </p:spTree>
  </p:cSld>
  <p:clrMapOvr>
    <a:masterClrMapping xmlns:a="http://schemas.openxmlformats.org/drawingml/2006/main"/>
  </p:clrMapOvr>
</p:sld>
</file>