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c3edb9f4604a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b78dc4751e464a"/>
  </p:sldMasterIdLst>
  <p:sldIdLst>
    <p:sldId xmlns:r="http://schemas.openxmlformats.org/officeDocument/2006/relationships" id="256" r:id="R940f3da6a31948eb"/>
    <p:sldId xmlns:r="http://schemas.openxmlformats.org/officeDocument/2006/relationships" id="257" r:id="R46ffa8731a9a416e"/>
    <p:sldId xmlns:r="http://schemas.openxmlformats.org/officeDocument/2006/relationships" id="258" r:id="Rb847ee259830496f"/>
    <p:sldId xmlns:r="http://schemas.openxmlformats.org/officeDocument/2006/relationships" id="259" r:id="R287e4a1cc97c4f47"/>
    <p:sldId xmlns:r="http://schemas.openxmlformats.org/officeDocument/2006/relationships" id="260" r:id="R9a7e245767b241a7"/>
    <p:sldId xmlns:r="http://schemas.openxmlformats.org/officeDocument/2006/relationships" id="261" r:id="R3ee84962af684897"/>
    <p:sldId xmlns:r="http://schemas.openxmlformats.org/officeDocument/2006/relationships" id="262" r:id="R2d2d0cef49d543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b78dc4751e464a" /><Relationship Type="http://schemas.openxmlformats.org/officeDocument/2006/relationships/slide" Target="/ppt/slides/slide1.xml" Id="R940f3da6a31948eb" /><Relationship Type="http://schemas.openxmlformats.org/officeDocument/2006/relationships/slide" Target="/ppt/slides/slide2.xml" Id="R46ffa8731a9a416e" /><Relationship Type="http://schemas.openxmlformats.org/officeDocument/2006/relationships/slide" Target="/ppt/slides/slide3.xml" Id="Rb847ee259830496f" /><Relationship Type="http://schemas.openxmlformats.org/officeDocument/2006/relationships/slide" Target="/ppt/slides/slide4.xml" Id="R287e4a1cc97c4f47" /><Relationship Type="http://schemas.openxmlformats.org/officeDocument/2006/relationships/slide" Target="/ppt/slides/slide5.xml" Id="R9a7e245767b241a7" /><Relationship Type="http://schemas.openxmlformats.org/officeDocument/2006/relationships/slide" Target="/ppt/slides/slide6.xml" Id="R3ee84962af684897" /><Relationship Type="http://schemas.openxmlformats.org/officeDocument/2006/relationships/slide" Target="/ppt/slides/slide7.xml" Id="R2d2d0cef49d543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eda77807eb4a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596e619404dfb" /><Relationship Type="http://schemas.openxmlformats.org/officeDocument/2006/relationships/theme" Target="/ppt/slideMasters/theme/theme1.xml" Id="R5cd72370de0f43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c596e619404d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b20298b8343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1d44edd1848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3fbda357341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4c1462cbc44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8af46943e47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03b9d169f4f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b1b63792f49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VARNER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5 135 352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4 277 447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68 253 909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2 088 299 445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3 628 284 495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bodil.kristiansen@varner.no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992 605 170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