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0bbf9ccbe344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bb4fbae5954542"/>
  </p:sldMasterIdLst>
  <p:sldIdLst>
    <p:sldId xmlns:r="http://schemas.openxmlformats.org/officeDocument/2006/relationships" id="256" r:id="Rf1ce6d32f7f34ff4"/>
    <p:sldId xmlns:r="http://schemas.openxmlformats.org/officeDocument/2006/relationships" id="257" r:id="R6d1ea563e2084460"/>
    <p:sldId xmlns:r="http://schemas.openxmlformats.org/officeDocument/2006/relationships" id="258" r:id="R7a5c763978674ad7"/>
    <p:sldId xmlns:r="http://schemas.openxmlformats.org/officeDocument/2006/relationships" id="259" r:id="R1025d9e01cd0464e"/>
    <p:sldId xmlns:r="http://schemas.openxmlformats.org/officeDocument/2006/relationships" id="260" r:id="Re3c8fcafe1294c01"/>
    <p:sldId xmlns:r="http://schemas.openxmlformats.org/officeDocument/2006/relationships" id="261" r:id="R004b00b8e9fc4d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bb4fbae5954542" /><Relationship Type="http://schemas.openxmlformats.org/officeDocument/2006/relationships/slide" Target="/ppt/slides/slide1.xml" Id="Rf1ce6d32f7f34ff4" /><Relationship Type="http://schemas.openxmlformats.org/officeDocument/2006/relationships/slide" Target="/ppt/slides/slide2.xml" Id="R6d1ea563e2084460" /><Relationship Type="http://schemas.openxmlformats.org/officeDocument/2006/relationships/slide" Target="/ppt/slides/slide3.xml" Id="R7a5c763978674ad7" /><Relationship Type="http://schemas.openxmlformats.org/officeDocument/2006/relationships/slide" Target="/ppt/slides/slide4.xml" Id="R1025d9e01cd0464e" /><Relationship Type="http://schemas.openxmlformats.org/officeDocument/2006/relationships/slide" Target="/ppt/slides/slide5.xml" Id="Re3c8fcafe1294c01" /><Relationship Type="http://schemas.openxmlformats.org/officeDocument/2006/relationships/slide" Target="/ppt/slides/slide6.xml" Id="R004b00b8e9fc4d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5e596da384f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b96c39b54430f" /><Relationship Type="http://schemas.openxmlformats.org/officeDocument/2006/relationships/theme" Target="/ppt/slideMasters/theme/theme1.xml" Id="R9a60806539ce4e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6b96c39b5443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98ee157ee4f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44b348c974c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748f160cf42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70fe56ab749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3d431cc6a4d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b744a4f6d49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VARNER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bodil.kristiansen@varner.no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992 605 170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INVEST AS</a:t>
            </a:r>
          </a:p>
        </p:txBody>
      </p:sp>
    </p:spTree>
  </p:cSld>
  <p:clrMapOvr>
    <a:masterClrMapping xmlns:a="http://schemas.openxmlformats.org/drawingml/2006/main"/>
  </p:clrMapOvr>
</p:sld>
</file>