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4c441265484d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947878f3be46e3"/>
  </p:sldMasterIdLst>
  <p:sldIdLst>
    <p:sldId xmlns:r="http://schemas.openxmlformats.org/officeDocument/2006/relationships" id="256" r:id="R8e7e24d56ed446cc"/>
    <p:sldId xmlns:r="http://schemas.openxmlformats.org/officeDocument/2006/relationships" id="257" r:id="R0f047b0726b44abc"/>
    <p:sldId xmlns:r="http://schemas.openxmlformats.org/officeDocument/2006/relationships" id="258" r:id="Raddc597173b94fd5"/>
    <p:sldId xmlns:r="http://schemas.openxmlformats.org/officeDocument/2006/relationships" id="259" r:id="R07e70e2f15854185"/>
    <p:sldId xmlns:r="http://schemas.openxmlformats.org/officeDocument/2006/relationships" id="260" r:id="R6b393e52aaad4e74"/>
    <p:sldId xmlns:r="http://schemas.openxmlformats.org/officeDocument/2006/relationships" id="261" r:id="Re129aab2ec9d4253"/>
    <p:sldId xmlns:r="http://schemas.openxmlformats.org/officeDocument/2006/relationships" id="262" r:id="R4ff8299a20be46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947878f3be46e3" /><Relationship Type="http://schemas.openxmlformats.org/officeDocument/2006/relationships/slide" Target="/ppt/slides/slide1.xml" Id="R8e7e24d56ed446cc" /><Relationship Type="http://schemas.openxmlformats.org/officeDocument/2006/relationships/slide" Target="/ppt/slides/slide2.xml" Id="R0f047b0726b44abc" /><Relationship Type="http://schemas.openxmlformats.org/officeDocument/2006/relationships/slide" Target="/ppt/slides/slide3.xml" Id="Raddc597173b94fd5" /><Relationship Type="http://schemas.openxmlformats.org/officeDocument/2006/relationships/slide" Target="/ppt/slides/slide4.xml" Id="R07e70e2f15854185" /><Relationship Type="http://schemas.openxmlformats.org/officeDocument/2006/relationships/slide" Target="/ppt/slides/slide5.xml" Id="R6b393e52aaad4e74" /><Relationship Type="http://schemas.openxmlformats.org/officeDocument/2006/relationships/slide" Target="/ppt/slides/slide6.xml" Id="Re129aab2ec9d4253" /><Relationship Type="http://schemas.openxmlformats.org/officeDocument/2006/relationships/slide" Target="/ppt/slides/slide7.xml" Id="R4ff8299a20be46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7d6c8db11c48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55675b63d4399" /><Relationship Type="http://schemas.openxmlformats.org/officeDocument/2006/relationships/theme" Target="/ppt/slideMasters/theme/theme1.xml" Id="R46c1738660a84d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955675b63d43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d3b3b45314e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d8d6a791047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9fad950224d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7fd9eebf647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d293f5b6245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65bc2e69349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92d7e3e9c4f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TIND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 ØKONOMI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12 885 082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2 013 608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1 572 128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2 006 373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4 720 365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ATELAS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 ØKONOMITJENESTER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post@tindok.no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www.tindok.no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992 556 668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