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55bcc83adc46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02a93da8a64ef1"/>
  </p:sldMasterIdLst>
  <p:sldIdLst>
    <p:sldId xmlns:r="http://schemas.openxmlformats.org/officeDocument/2006/relationships" id="256" r:id="R13188201af1e4e85"/>
    <p:sldId xmlns:r="http://schemas.openxmlformats.org/officeDocument/2006/relationships" id="257" r:id="R6121c020d64a4116"/>
    <p:sldId xmlns:r="http://schemas.openxmlformats.org/officeDocument/2006/relationships" id="258" r:id="Rbd5e1b3897bc4fee"/>
    <p:sldId xmlns:r="http://schemas.openxmlformats.org/officeDocument/2006/relationships" id="259" r:id="R57f3fce25c2244bc"/>
    <p:sldId xmlns:r="http://schemas.openxmlformats.org/officeDocument/2006/relationships" id="260" r:id="Rf9e667f4a4a44e7d"/>
    <p:sldId xmlns:r="http://schemas.openxmlformats.org/officeDocument/2006/relationships" id="261" r:id="Rf22917e53e624414"/>
    <p:sldId xmlns:r="http://schemas.openxmlformats.org/officeDocument/2006/relationships" id="262" r:id="Rcab270608ed74c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02a93da8a64ef1" /><Relationship Type="http://schemas.openxmlformats.org/officeDocument/2006/relationships/slide" Target="/ppt/slides/slide1.xml" Id="R13188201af1e4e85" /><Relationship Type="http://schemas.openxmlformats.org/officeDocument/2006/relationships/slide" Target="/ppt/slides/slide2.xml" Id="R6121c020d64a4116" /><Relationship Type="http://schemas.openxmlformats.org/officeDocument/2006/relationships/slide" Target="/ppt/slides/slide3.xml" Id="Rbd5e1b3897bc4fee" /><Relationship Type="http://schemas.openxmlformats.org/officeDocument/2006/relationships/slide" Target="/ppt/slides/slide4.xml" Id="R57f3fce25c2244bc" /><Relationship Type="http://schemas.openxmlformats.org/officeDocument/2006/relationships/slide" Target="/ppt/slides/slide5.xml" Id="Rf9e667f4a4a44e7d" /><Relationship Type="http://schemas.openxmlformats.org/officeDocument/2006/relationships/slide" Target="/ppt/slides/slide6.xml" Id="Rf22917e53e624414" /><Relationship Type="http://schemas.openxmlformats.org/officeDocument/2006/relationships/slide" Target="/ppt/slides/slide7.xml" Id="Rcab270608ed74c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09319fecb745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4e66f683f4408" /><Relationship Type="http://schemas.openxmlformats.org/officeDocument/2006/relationships/theme" Target="/ppt/slideMasters/theme/theme1.xml" Id="R9c33d2ea792c40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74e66f683f44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ad2bd63b844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f7803862842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25248349f4d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bd76039ab47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5f457782f47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15a03e5874b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268e2e71843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CONSTANCE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CONSTANCE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901 345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3 108 274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3 696 180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CONSTANCE SÆTERHAUG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Søbstadvegen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7088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58 58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hilde.saeterhaug@kl.no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992 529 806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