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dc1735812443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c8df5b813c4380"/>
  </p:sldMasterIdLst>
  <p:sldIdLst>
    <p:sldId xmlns:r="http://schemas.openxmlformats.org/officeDocument/2006/relationships" id="256" r:id="R52e6cef2d09748c3"/>
    <p:sldId xmlns:r="http://schemas.openxmlformats.org/officeDocument/2006/relationships" id="257" r:id="R58c3a29d03bb46a8"/>
    <p:sldId xmlns:r="http://schemas.openxmlformats.org/officeDocument/2006/relationships" id="258" r:id="R7e9969febfb64c6d"/>
    <p:sldId xmlns:r="http://schemas.openxmlformats.org/officeDocument/2006/relationships" id="259" r:id="R398a7bea2ee840c0"/>
    <p:sldId xmlns:r="http://schemas.openxmlformats.org/officeDocument/2006/relationships" id="260" r:id="Rb7cd598b360d4f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c8df5b813c4380" /><Relationship Type="http://schemas.openxmlformats.org/officeDocument/2006/relationships/slide" Target="/ppt/slides/slide1.xml" Id="R52e6cef2d09748c3" /><Relationship Type="http://schemas.openxmlformats.org/officeDocument/2006/relationships/slide" Target="/ppt/slides/slide2.xml" Id="R58c3a29d03bb46a8" /><Relationship Type="http://schemas.openxmlformats.org/officeDocument/2006/relationships/slide" Target="/ppt/slides/slide3.xml" Id="R7e9969febfb64c6d" /><Relationship Type="http://schemas.openxmlformats.org/officeDocument/2006/relationships/slide" Target="/ppt/slides/slide4.xml" Id="R398a7bea2ee840c0" /><Relationship Type="http://schemas.openxmlformats.org/officeDocument/2006/relationships/slide" Target="/ppt/slides/slide5.xml" Id="Rb7cd598b360d4f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7be057580c41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80e576a334465" /><Relationship Type="http://schemas.openxmlformats.org/officeDocument/2006/relationships/theme" Target="/ppt/slideMasters/theme/theme1.xml" Id="R5d6a299f412d45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280e576a3344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11740242545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da05d688844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971106a0743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7ada9abd448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48993435445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14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14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iRegnskap Kristiansand AS, Skippergata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992 526 408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