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e7f6ab63948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44581f9a2c4750"/>
  </p:sldMasterIdLst>
  <p:sldIdLst>
    <p:sldId xmlns:r="http://schemas.openxmlformats.org/officeDocument/2006/relationships" id="256" r:id="Rb51150ae63734835"/>
    <p:sldId xmlns:r="http://schemas.openxmlformats.org/officeDocument/2006/relationships" id="257" r:id="R69a83f29ca3a465c"/>
    <p:sldId xmlns:r="http://schemas.openxmlformats.org/officeDocument/2006/relationships" id="258" r:id="R729e3ac65a2544bf"/>
    <p:sldId xmlns:r="http://schemas.openxmlformats.org/officeDocument/2006/relationships" id="259" r:id="R2b986e5577e54d3f"/>
    <p:sldId xmlns:r="http://schemas.openxmlformats.org/officeDocument/2006/relationships" id="260" r:id="R0337d97f68b747e6"/>
    <p:sldId xmlns:r="http://schemas.openxmlformats.org/officeDocument/2006/relationships" id="261" r:id="Rbb775091ba4d442e"/>
    <p:sldId xmlns:r="http://schemas.openxmlformats.org/officeDocument/2006/relationships" id="262" r:id="Raee0923c345548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4581f9a2c4750" /><Relationship Type="http://schemas.openxmlformats.org/officeDocument/2006/relationships/slide" Target="/ppt/slides/slide1.xml" Id="Rb51150ae63734835" /><Relationship Type="http://schemas.openxmlformats.org/officeDocument/2006/relationships/slide" Target="/ppt/slides/slide2.xml" Id="R69a83f29ca3a465c" /><Relationship Type="http://schemas.openxmlformats.org/officeDocument/2006/relationships/slide" Target="/ppt/slides/slide3.xml" Id="R729e3ac65a2544bf" /><Relationship Type="http://schemas.openxmlformats.org/officeDocument/2006/relationships/slide" Target="/ppt/slides/slide4.xml" Id="R2b986e5577e54d3f" /><Relationship Type="http://schemas.openxmlformats.org/officeDocument/2006/relationships/slide" Target="/ppt/slides/slide5.xml" Id="R0337d97f68b747e6" /><Relationship Type="http://schemas.openxmlformats.org/officeDocument/2006/relationships/slide" Target="/ppt/slides/slide6.xml" Id="Rbb775091ba4d442e" /><Relationship Type="http://schemas.openxmlformats.org/officeDocument/2006/relationships/slide" Target="/ppt/slides/slide7.xml" Id="Raee0923c345548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af933e2a14a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a40d5a1464b79" /><Relationship Type="http://schemas.openxmlformats.org/officeDocument/2006/relationships/theme" Target="/ppt/slideMasters/theme/theme1.xml" Id="Rea85f70ae90346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a40d5a1464b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3469cbb71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808cc971a43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be4ed8eed4a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4dcd7fe2d4b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3ca2e47c140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90713cdbf4b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d0331fdbc47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JAPAN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JAPAN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420 133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6 464 647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Schaannings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992 496 517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