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4d23e968f6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de5fd25944c55"/>
  </p:sldMasterIdLst>
  <p:sldIdLst>
    <p:sldId xmlns:r="http://schemas.openxmlformats.org/officeDocument/2006/relationships" id="256" r:id="Rf0953db3209c480f"/>
    <p:sldId xmlns:r="http://schemas.openxmlformats.org/officeDocument/2006/relationships" id="257" r:id="R8304db03cd514e4c"/>
    <p:sldId xmlns:r="http://schemas.openxmlformats.org/officeDocument/2006/relationships" id="258" r:id="Rcdb9257dbe6e484e"/>
    <p:sldId xmlns:r="http://schemas.openxmlformats.org/officeDocument/2006/relationships" id="259" r:id="R370993a8705e4420"/>
    <p:sldId xmlns:r="http://schemas.openxmlformats.org/officeDocument/2006/relationships" id="260" r:id="Rc302df77b0fb4d09"/>
    <p:sldId xmlns:r="http://schemas.openxmlformats.org/officeDocument/2006/relationships" id="261" r:id="R82e0d5c109884229"/>
    <p:sldId xmlns:r="http://schemas.openxmlformats.org/officeDocument/2006/relationships" id="262" r:id="R65ad2ce0a4d7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de5fd25944c55" /><Relationship Type="http://schemas.openxmlformats.org/officeDocument/2006/relationships/slide" Target="/ppt/slides/slide1.xml" Id="Rf0953db3209c480f" /><Relationship Type="http://schemas.openxmlformats.org/officeDocument/2006/relationships/slide" Target="/ppt/slides/slide2.xml" Id="R8304db03cd514e4c" /><Relationship Type="http://schemas.openxmlformats.org/officeDocument/2006/relationships/slide" Target="/ppt/slides/slide3.xml" Id="Rcdb9257dbe6e484e" /><Relationship Type="http://schemas.openxmlformats.org/officeDocument/2006/relationships/slide" Target="/ppt/slides/slide4.xml" Id="R370993a8705e4420" /><Relationship Type="http://schemas.openxmlformats.org/officeDocument/2006/relationships/slide" Target="/ppt/slides/slide5.xml" Id="Rc302df77b0fb4d09" /><Relationship Type="http://schemas.openxmlformats.org/officeDocument/2006/relationships/slide" Target="/ppt/slides/slide6.xml" Id="R82e0d5c109884229" /><Relationship Type="http://schemas.openxmlformats.org/officeDocument/2006/relationships/slide" Target="/ppt/slides/slide7.xml" Id="R65ad2ce0a4d7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9fd9e3330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b872605e4ef1" /><Relationship Type="http://schemas.openxmlformats.org/officeDocument/2006/relationships/theme" Target="/ppt/slideMasters/theme/theme1.xml" Id="R1314198f702140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2b872605e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04488c194b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42b303734f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760129e045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9ade7bc06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470bc5ad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6c4eb2104a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56a16738b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ODD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