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3e986c31394e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734bd858604f52"/>
  </p:sldMasterIdLst>
  <p:sldIdLst>
    <p:sldId xmlns:r="http://schemas.openxmlformats.org/officeDocument/2006/relationships" id="256" r:id="R70644902fbe646cc"/>
    <p:sldId xmlns:r="http://schemas.openxmlformats.org/officeDocument/2006/relationships" id="257" r:id="R473b638e3df942da"/>
    <p:sldId xmlns:r="http://schemas.openxmlformats.org/officeDocument/2006/relationships" id="258" r:id="R0ced7d47af38417d"/>
    <p:sldId xmlns:r="http://schemas.openxmlformats.org/officeDocument/2006/relationships" id="259" r:id="R4535586bc7cd4177"/>
    <p:sldId xmlns:r="http://schemas.openxmlformats.org/officeDocument/2006/relationships" id="260" r:id="R65a3f6030d4c4e41"/>
    <p:sldId xmlns:r="http://schemas.openxmlformats.org/officeDocument/2006/relationships" id="261" r:id="R491a934c59fd40b5"/>
    <p:sldId xmlns:r="http://schemas.openxmlformats.org/officeDocument/2006/relationships" id="262" r:id="R05c375015d0541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34bd858604f52" /><Relationship Type="http://schemas.openxmlformats.org/officeDocument/2006/relationships/slide" Target="/ppt/slides/slide1.xml" Id="R70644902fbe646cc" /><Relationship Type="http://schemas.openxmlformats.org/officeDocument/2006/relationships/slide" Target="/ppt/slides/slide2.xml" Id="R473b638e3df942da" /><Relationship Type="http://schemas.openxmlformats.org/officeDocument/2006/relationships/slide" Target="/ppt/slides/slide3.xml" Id="R0ced7d47af38417d" /><Relationship Type="http://schemas.openxmlformats.org/officeDocument/2006/relationships/slide" Target="/ppt/slides/slide4.xml" Id="R4535586bc7cd4177" /><Relationship Type="http://schemas.openxmlformats.org/officeDocument/2006/relationships/slide" Target="/ppt/slides/slide5.xml" Id="R65a3f6030d4c4e41" /><Relationship Type="http://schemas.openxmlformats.org/officeDocument/2006/relationships/slide" Target="/ppt/slides/slide6.xml" Id="R491a934c59fd40b5" /><Relationship Type="http://schemas.openxmlformats.org/officeDocument/2006/relationships/slide" Target="/ppt/slides/slide7.xml" Id="R05c375015d0541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383cffce448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434f8445d402b" /><Relationship Type="http://schemas.openxmlformats.org/officeDocument/2006/relationships/theme" Target="/ppt/slideMasters/theme/theme1.xml" Id="R206e30d9ba29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7434f8445d40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feb5ad5974f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fda428a9945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24e02d6e044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b5bcbccbd41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b5334c53741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bc8634fcb42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3c16e222340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EBBESTAD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EBBESTAD REVISJON AS ble etablert [år] og holder til i Svelvik.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3 089 911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3 726 740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EBBESTAD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Solhellinga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3060 Svelvik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ebbestad@gmail.com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992 452 056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