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366985628b4f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db0ca3cab14c44"/>
  </p:sldMasterIdLst>
  <p:sldIdLst>
    <p:sldId xmlns:r="http://schemas.openxmlformats.org/officeDocument/2006/relationships" id="256" r:id="R5cab0290500d44e0"/>
    <p:sldId xmlns:r="http://schemas.openxmlformats.org/officeDocument/2006/relationships" id="257" r:id="R08c8a132b581436d"/>
    <p:sldId xmlns:r="http://schemas.openxmlformats.org/officeDocument/2006/relationships" id="258" r:id="Rfd44132ca7a14a23"/>
    <p:sldId xmlns:r="http://schemas.openxmlformats.org/officeDocument/2006/relationships" id="259" r:id="R834bfa3a3e3a4802"/>
    <p:sldId xmlns:r="http://schemas.openxmlformats.org/officeDocument/2006/relationships" id="260" r:id="R9209331f37414bbf"/>
    <p:sldId xmlns:r="http://schemas.openxmlformats.org/officeDocument/2006/relationships" id="261" r:id="R5f53032f991342d2"/>
    <p:sldId xmlns:r="http://schemas.openxmlformats.org/officeDocument/2006/relationships" id="262" r:id="R1e9a7e7a3b2b40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db0ca3cab14c44" /><Relationship Type="http://schemas.openxmlformats.org/officeDocument/2006/relationships/slide" Target="/ppt/slides/slide1.xml" Id="R5cab0290500d44e0" /><Relationship Type="http://schemas.openxmlformats.org/officeDocument/2006/relationships/slide" Target="/ppt/slides/slide2.xml" Id="R08c8a132b581436d" /><Relationship Type="http://schemas.openxmlformats.org/officeDocument/2006/relationships/slide" Target="/ppt/slides/slide3.xml" Id="Rfd44132ca7a14a23" /><Relationship Type="http://schemas.openxmlformats.org/officeDocument/2006/relationships/slide" Target="/ppt/slides/slide4.xml" Id="R834bfa3a3e3a4802" /><Relationship Type="http://schemas.openxmlformats.org/officeDocument/2006/relationships/slide" Target="/ppt/slides/slide5.xml" Id="R9209331f37414bbf" /><Relationship Type="http://schemas.openxmlformats.org/officeDocument/2006/relationships/slide" Target="/ppt/slides/slide6.xml" Id="R5f53032f991342d2" /><Relationship Type="http://schemas.openxmlformats.org/officeDocument/2006/relationships/slide" Target="/ppt/slides/slide7.xml" Id="R1e9a7e7a3b2b40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9897c18034e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a9e864a1c4a22" /><Relationship Type="http://schemas.openxmlformats.org/officeDocument/2006/relationships/theme" Target="/ppt/slideMasters/theme/theme1.xml" Id="R418bb697b50346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da9e864a1c4a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8af2df6d448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cc7f598b046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458f603574e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9eebbdec748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5482fd8f249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8daa20d0b43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6197d871d41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MASSIMO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MASSIMO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170 618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7 699 025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62 732 940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63 888 744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 EIRIK FOSSUM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Østby, Tuengen allé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992 425 881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