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c070a0bcf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0254eddf54b20"/>
  </p:sldMasterIdLst>
  <p:sldIdLst>
    <p:sldId xmlns:r="http://schemas.openxmlformats.org/officeDocument/2006/relationships" id="256" r:id="R008a7ac8c6804f6d"/>
    <p:sldId xmlns:r="http://schemas.openxmlformats.org/officeDocument/2006/relationships" id="257" r:id="Rd2b0c3295cdb4ede"/>
    <p:sldId xmlns:r="http://schemas.openxmlformats.org/officeDocument/2006/relationships" id="258" r:id="Rb324c25e152b4d7f"/>
    <p:sldId xmlns:r="http://schemas.openxmlformats.org/officeDocument/2006/relationships" id="259" r:id="Rf6baacc1ce0f4401"/>
    <p:sldId xmlns:r="http://schemas.openxmlformats.org/officeDocument/2006/relationships" id="260" r:id="Radfdb2df2ee64f71"/>
    <p:sldId xmlns:r="http://schemas.openxmlformats.org/officeDocument/2006/relationships" id="261" r:id="R681c3a09ec59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0254eddf54b20" /><Relationship Type="http://schemas.openxmlformats.org/officeDocument/2006/relationships/slide" Target="/ppt/slides/slide1.xml" Id="R008a7ac8c6804f6d" /><Relationship Type="http://schemas.openxmlformats.org/officeDocument/2006/relationships/slide" Target="/ppt/slides/slide2.xml" Id="Rd2b0c3295cdb4ede" /><Relationship Type="http://schemas.openxmlformats.org/officeDocument/2006/relationships/slide" Target="/ppt/slides/slide3.xml" Id="Rb324c25e152b4d7f" /><Relationship Type="http://schemas.openxmlformats.org/officeDocument/2006/relationships/slide" Target="/ppt/slides/slide4.xml" Id="Rf6baacc1ce0f4401" /><Relationship Type="http://schemas.openxmlformats.org/officeDocument/2006/relationships/slide" Target="/ppt/slides/slide5.xml" Id="Radfdb2df2ee64f71" /><Relationship Type="http://schemas.openxmlformats.org/officeDocument/2006/relationships/slide" Target="/ppt/slides/slide6.xml" Id="R681c3a09ec59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d117ca931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65821e38c4e67" /><Relationship Type="http://schemas.openxmlformats.org/officeDocument/2006/relationships/theme" Target="/ppt/slideMasters/theme/theme1.xml" Id="Rea86a806c9c8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65821e38c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5246e7797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bbf7583a6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3ef4fc389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236bba9b049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31c59862e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7d45867fb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