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8f0f72d02245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06c2323a964bf1"/>
  </p:sldMasterIdLst>
  <p:sldIdLst>
    <p:sldId xmlns:r="http://schemas.openxmlformats.org/officeDocument/2006/relationships" id="256" r:id="R2669ae7858134192"/>
    <p:sldId xmlns:r="http://schemas.openxmlformats.org/officeDocument/2006/relationships" id="257" r:id="Re523b14bc984452f"/>
    <p:sldId xmlns:r="http://schemas.openxmlformats.org/officeDocument/2006/relationships" id="258" r:id="R369963490cbe4425"/>
    <p:sldId xmlns:r="http://schemas.openxmlformats.org/officeDocument/2006/relationships" id="259" r:id="R75c6e3f76d514ea9"/>
    <p:sldId xmlns:r="http://schemas.openxmlformats.org/officeDocument/2006/relationships" id="260" r:id="R8ddd0b65312a4122"/>
    <p:sldId xmlns:r="http://schemas.openxmlformats.org/officeDocument/2006/relationships" id="261" r:id="Ra5a942c2062942b8"/>
    <p:sldId xmlns:r="http://schemas.openxmlformats.org/officeDocument/2006/relationships" id="262" r:id="Ra6d04addfca948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06c2323a964bf1" /><Relationship Type="http://schemas.openxmlformats.org/officeDocument/2006/relationships/slide" Target="/ppt/slides/slide1.xml" Id="R2669ae7858134192" /><Relationship Type="http://schemas.openxmlformats.org/officeDocument/2006/relationships/slide" Target="/ppt/slides/slide2.xml" Id="Re523b14bc984452f" /><Relationship Type="http://schemas.openxmlformats.org/officeDocument/2006/relationships/slide" Target="/ppt/slides/slide3.xml" Id="R369963490cbe4425" /><Relationship Type="http://schemas.openxmlformats.org/officeDocument/2006/relationships/slide" Target="/ppt/slides/slide4.xml" Id="R75c6e3f76d514ea9" /><Relationship Type="http://schemas.openxmlformats.org/officeDocument/2006/relationships/slide" Target="/ppt/slides/slide5.xml" Id="R8ddd0b65312a4122" /><Relationship Type="http://schemas.openxmlformats.org/officeDocument/2006/relationships/slide" Target="/ppt/slides/slide6.xml" Id="Ra5a942c2062942b8" /><Relationship Type="http://schemas.openxmlformats.org/officeDocument/2006/relationships/slide" Target="/ppt/slides/slide7.xml" Id="Ra6d04addfca948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d0e8e6da764e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df5948a9794fb5" /><Relationship Type="http://schemas.openxmlformats.org/officeDocument/2006/relationships/theme" Target="/ppt/slideMasters/theme/theme1.xml" Id="Rcb121a9351364f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df5948a9794f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a3dad4c814b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54945c12246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65c6352e5f42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4573ea3114e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274c2886a4d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0b6e063c74d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4508bf92f4a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AUGUST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AUGUST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AUGUST HOLDING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AUGUST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AUGUST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AUGUST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8 191 416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77 479 209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77 483 209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AUGUST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AUGUST JAHRE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AUGUST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Hotvedtveien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992 410 043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AUGUST HOLDING AS</a:t>
            </a:r>
          </a:p>
        </p:txBody>
      </p:sp>
    </p:spTree>
  </p:cSld>
  <p:clrMapOvr>
    <a:masterClrMapping xmlns:a="http://schemas.openxmlformats.org/drawingml/2006/main"/>
  </p:clrMapOvr>
</p:sld>
</file>