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2ee1fdb6a94a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8dea6e06f4ed0"/>
  </p:sldMasterIdLst>
  <p:sldIdLst>
    <p:sldId xmlns:r="http://schemas.openxmlformats.org/officeDocument/2006/relationships" id="256" r:id="Rc454ce36e2ea4c3f"/>
    <p:sldId xmlns:r="http://schemas.openxmlformats.org/officeDocument/2006/relationships" id="257" r:id="Rcef93c70f39a43a7"/>
    <p:sldId xmlns:r="http://schemas.openxmlformats.org/officeDocument/2006/relationships" id="258" r:id="Rae3b34b5323f4483"/>
    <p:sldId xmlns:r="http://schemas.openxmlformats.org/officeDocument/2006/relationships" id="259" r:id="Rff406cd4f6e84e80"/>
    <p:sldId xmlns:r="http://schemas.openxmlformats.org/officeDocument/2006/relationships" id="260" r:id="R590247ff25f7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8dea6e06f4ed0" /><Relationship Type="http://schemas.openxmlformats.org/officeDocument/2006/relationships/slide" Target="/ppt/slides/slide1.xml" Id="Rc454ce36e2ea4c3f" /><Relationship Type="http://schemas.openxmlformats.org/officeDocument/2006/relationships/slide" Target="/ppt/slides/slide2.xml" Id="Rcef93c70f39a43a7" /><Relationship Type="http://schemas.openxmlformats.org/officeDocument/2006/relationships/slide" Target="/ppt/slides/slide3.xml" Id="Rae3b34b5323f4483" /><Relationship Type="http://schemas.openxmlformats.org/officeDocument/2006/relationships/slide" Target="/ppt/slides/slide4.xml" Id="Rff406cd4f6e84e80" /><Relationship Type="http://schemas.openxmlformats.org/officeDocument/2006/relationships/slide" Target="/ppt/slides/slide5.xml" Id="R590247ff25f7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3f55b1f8f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d44e0a71f449e" /><Relationship Type="http://schemas.openxmlformats.org/officeDocument/2006/relationships/theme" Target="/ppt/slideMasters/theme/theme1.xml" Id="R0638598511f049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3d44e0a71f44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6f97e1177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334f1217a45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42c627eb2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5bd6163624c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fa85486154c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EMERGING EUROPE LAND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EMERGING EUROPE LAND DEVELOPMENT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