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d5dadc26e043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8a8a178993413a"/>
  </p:sldMasterIdLst>
  <p:sldIdLst>
    <p:sldId xmlns:r="http://schemas.openxmlformats.org/officeDocument/2006/relationships" id="256" r:id="Ra8f0e743104a4902"/>
    <p:sldId xmlns:r="http://schemas.openxmlformats.org/officeDocument/2006/relationships" id="257" r:id="Rceee036c1f5c4f9b"/>
    <p:sldId xmlns:r="http://schemas.openxmlformats.org/officeDocument/2006/relationships" id="258" r:id="Ra40dae75a07c4939"/>
    <p:sldId xmlns:r="http://schemas.openxmlformats.org/officeDocument/2006/relationships" id="259" r:id="Rb24a5ae06b6b454c"/>
    <p:sldId xmlns:r="http://schemas.openxmlformats.org/officeDocument/2006/relationships" id="260" r:id="R0d365cf1819441d8"/>
    <p:sldId xmlns:r="http://schemas.openxmlformats.org/officeDocument/2006/relationships" id="261" r:id="R25aff783519d4130"/>
    <p:sldId xmlns:r="http://schemas.openxmlformats.org/officeDocument/2006/relationships" id="262" r:id="R79c596f60c4247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a8a178993413a" /><Relationship Type="http://schemas.openxmlformats.org/officeDocument/2006/relationships/slide" Target="/ppt/slides/slide1.xml" Id="Ra8f0e743104a4902" /><Relationship Type="http://schemas.openxmlformats.org/officeDocument/2006/relationships/slide" Target="/ppt/slides/slide2.xml" Id="Rceee036c1f5c4f9b" /><Relationship Type="http://schemas.openxmlformats.org/officeDocument/2006/relationships/slide" Target="/ppt/slides/slide3.xml" Id="Ra40dae75a07c4939" /><Relationship Type="http://schemas.openxmlformats.org/officeDocument/2006/relationships/slide" Target="/ppt/slides/slide4.xml" Id="Rb24a5ae06b6b454c" /><Relationship Type="http://schemas.openxmlformats.org/officeDocument/2006/relationships/slide" Target="/ppt/slides/slide5.xml" Id="R0d365cf1819441d8" /><Relationship Type="http://schemas.openxmlformats.org/officeDocument/2006/relationships/slide" Target="/ppt/slides/slide6.xml" Id="R25aff783519d4130" /><Relationship Type="http://schemas.openxmlformats.org/officeDocument/2006/relationships/slide" Target="/ppt/slides/slide7.xml" Id="R79c596f60c4247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31117716d43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0d2288185483b" /><Relationship Type="http://schemas.openxmlformats.org/officeDocument/2006/relationships/theme" Target="/ppt/slideMasters/theme/theme1.xml" Id="R8b90a81aa8b243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a0d228818548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e6e465ec14f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f53d7abb441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25b8dd3dd47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12024fa7c46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2d663b55541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6ba483a5b49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b0c3e0db446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DAGMA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DAGMA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1 568 763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14 468 730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14 748 874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MANNERÅK DAG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Grovikveien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dm@regnskapsfabrikken.no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992 367 180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