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ede03eac4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fec0099d347b0"/>
  </p:sldMasterIdLst>
  <p:sldIdLst>
    <p:sldId xmlns:r="http://schemas.openxmlformats.org/officeDocument/2006/relationships" id="256" r:id="R8c289dd5e37b4144"/>
    <p:sldId xmlns:r="http://schemas.openxmlformats.org/officeDocument/2006/relationships" id="257" r:id="R19fab0b677ad4c45"/>
    <p:sldId xmlns:r="http://schemas.openxmlformats.org/officeDocument/2006/relationships" id="258" r:id="R55f6a48e1a704885"/>
    <p:sldId xmlns:r="http://schemas.openxmlformats.org/officeDocument/2006/relationships" id="259" r:id="Red4bd9adc5bf43ea"/>
    <p:sldId xmlns:r="http://schemas.openxmlformats.org/officeDocument/2006/relationships" id="260" r:id="Rbb086839d4ae47ba"/>
    <p:sldId xmlns:r="http://schemas.openxmlformats.org/officeDocument/2006/relationships" id="261" r:id="R0a2341878d214454"/>
    <p:sldId xmlns:r="http://schemas.openxmlformats.org/officeDocument/2006/relationships" id="262" r:id="R773891ebd0fd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fec0099d347b0" /><Relationship Type="http://schemas.openxmlformats.org/officeDocument/2006/relationships/slide" Target="/ppt/slides/slide1.xml" Id="R8c289dd5e37b4144" /><Relationship Type="http://schemas.openxmlformats.org/officeDocument/2006/relationships/slide" Target="/ppt/slides/slide2.xml" Id="R19fab0b677ad4c45" /><Relationship Type="http://schemas.openxmlformats.org/officeDocument/2006/relationships/slide" Target="/ppt/slides/slide3.xml" Id="R55f6a48e1a704885" /><Relationship Type="http://schemas.openxmlformats.org/officeDocument/2006/relationships/slide" Target="/ppt/slides/slide4.xml" Id="Red4bd9adc5bf43ea" /><Relationship Type="http://schemas.openxmlformats.org/officeDocument/2006/relationships/slide" Target="/ppt/slides/slide5.xml" Id="Rbb086839d4ae47ba" /><Relationship Type="http://schemas.openxmlformats.org/officeDocument/2006/relationships/slide" Target="/ppt/slides/slide6.xml" Id="R0a2341878d214454" /><Relationship Type="http://schemas.openxmlformats.org/officeDocument/2006/relationships/slide" Target="/ppt/slides/slide7.xml" Id="R773891ebd0fd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833c3d80a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e80445b941b7" /><Relationship Type="http://schemas.openxmlformats.org/officeDocument/2006/relationships/theme" Target="/ppt/slideMasters/theme/theme1.xml" Id="R3862fb54b397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be80445b9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facda98b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43cfca718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405b4c2c8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ca530ed7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e3964fb7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b594f0283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461154425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62 691 405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12 103 531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10 449 747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23 630 090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34 910 849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99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992 362 626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