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b60e4f3b834a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dd828f368438e"/>
  </p:sldMasterIdLst>
  <p:sldIdLst>
    <p:sldId xmlns:r="http://schemas.openxmlformats.org/officeDocument/2006/relationships" id="256" r:id="R025a25b67aae457e"/>
    <p:sldId xmlns:r="http://schemas.openxmlformats.org/officeDocument/2006/relationships" id="257" r:id="Ra3ff03e8853e4403"/>
    <p:sldId xmlns:r="http://schemas.openxmlformats.org/officeDocument/2006/relationships" id="258" r:id="R87dc66bacc544199"/>
    <p:sldId xmlns:r="http://schemas.openxmlformats.org/officeDocument/2006/relationships" id="259" r:id="R455c4e1d306e408e"/>
    <p:sldId xmlns:r="http://schemas.openxmlformats.org/officeDocument/2006/relationships" id="260" r:id="Rc45d8992c12d459f"/>
    <p:sldId xmlns:r="http://schemas.openxmlformats.org/officeDocument/2006/relationships" id="261" r:id="R72f1e14eb3e24a7c"/>
    <p:sldId xmlns:r="http://schemas.openxmlformats.org/officeDocument/2006/relationships" id="262" r:id="R41c2a98c60ba4d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dd828f368438e" /><Relationship Type="http://schemas.openxmlformats.org/officeDocument/2006/relationships/slide" Target="/ppt/slides/slide1.xml" Id="R025a25b67aae457e" /><Relationship Type="http://schemas.openxmlformats.org/officeDocument/2006/relationships/slide" Target="/ppt/slides/slide2.xml" Id="Ra3ff03e8853e4403" /><Relationship Type="http://schemas.openxmlformats.org/officeDocument/2006/relationships/slide" Target="/ppt/slides/slide3.xml" Id="R87dc66bacc544199" /><Relationship Type="http://schemas.openxmlformats.org/officeDocument/2006/relationships/slide" Target="/ppt/slides/slide4.xml" Id="R455c4e1d306e408e" /><Relationship Type="http://schemas.openxmlformats.org/officeDocument/2006/relationships/slide" Target="/ppt/slides/slide5.xml" Id="Rc45d8992c12d459f" /><Relationship Type="http://schemas.openxmlformats.org/officeDocument/2006/relationships/slide" Target="/ppt/slides/slide6.xml" Id="R72f1e14eb3e24a7c" /><Relationship Type="http://schemas.openxmlformats.org/officeDocument/2006/relationships/slide" Target="/ppt/slides/slide7.xml" Id="R41c2a98c60ba4d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a1db6ed588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4c88710b4a99" /><Relationship Type="http://schemas.openxmlformats.org/officeDocument/2006/relationships/theme" Target="/ppt/slideMasters/theme/theme1.xml" Id="R944b18e315314a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24c88710b4a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2e20caa3c45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940c124c64c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7cbb0db8c42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3d0ed2e047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a7973643a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1e9d1594a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402664606468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RIDABU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RIDABU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−115 709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1 600 334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12 057 678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12 059 986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AAGE KVERNVOLDEN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Jemtes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992 357 819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RIDABU INVEST AS</a:t>
            </a:r>
          </a:p>
        </p:txBody>
      </p:sp>
    </p:spTree>
  </p:cSld>
  <p:clrMapOvr>
    <a:masterClrMapping xmlns:a="http://schemas.openxmlformats.org/drawingml/2006/main"/>
  </p:clrMapOvr>
</p:sld>
</file>