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35fddf74e43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dfec29a584af1"/>
  </p:sldMasterIdLst>
  <p:sldIdLst>
    <p:sldId xmlns:r="http://schemas.openxmlformats.org/officeDocument/2006/relationships" id="256" r:id="R8dd6411d5cbb4c7e"/>
    <p:sldId xmlns:r="http://schemas.openxmlformats.org/officeDocument/2006/relationships" id="257" r:id="R6835318f661e4643"/>
    <p:sldId xmlns:r="http://schemas.openxmlformats.org/officeDocument/2006/relationships" id="258" r:id="R058c0ff580014852"/>
    <p:sldId xmlns:r="http://schemas.openxmlformats.org/officeDocument/2006/relationships" id="259" r:id="R1aae784f98384156"/>
    <p:sldId xmlns:r="http://schemas.openxmlformats.org/officeDocument/2006/relationships" id="260" r:id="Re67d293f607d4953"/>
    <p:sldId xmlns:r="http://schemas.openxmlformats.org/officeDocument/2006/relationships" id="261" r:id="R720187feed7c40c6"/>
    <p:sldId xmlns:r="http://schemas.openxmlformats.org/officeDocument/2006/relationships" id="262" r:id="R6a44921afa9f48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dfec29a584af1" /><Relationship Type="http://schemas.openxmlformats.org/officeDocument/2006/relationships/slide" Target="/ppt/slides/slide1.xml" Id="R8dd6411d5cbb4c7e" /><Relationship Type="http://schemas.openxmlformats.org/officeDocument/2006/relationships/slide" Target="/ppt/slides/slide2.xml" Id="R6835318f661e4643" /><Relationship Type="http://schemas.openxmlformats.org/officeDocument/2006/relationships/slide" Target="/ppt/slides/slide3.xml" Id="R058c0ff580014852" /><Relationship Type="http://schemas.openxmlformats.org/officeDocument/2006/relationships/slide" Target="/ppt/slides/slide4.xml" Id="R1aae784f98384156" /><Relationship Type="http://schemas.openxmlformats.org/officeDocument/2006/relationships/slide" Target="/ppt/slides/slide5.xml" Id="Re67d293f607d4953" /><Relationship Type="http://schemas.openxmlformats.org/officeDocument/2006/relationships/slide" Target="/ppt/slides/slide6.xml" Id="R720187feed7c40c6" /><Relationship Type="http://schemas.openxmlformats.org/officeDocument/2006/relationships/slide" Target="/ppt/slides/slide7.xml" Id="R6a44921afa9f48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71f61e94f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28d1bf3d401b" /><Relationship Type="http://schemas.openxmlformats.org/officeDocument/2006/relationships/theme" Target="/ppt/slideMasters/theme/theme1.xml" Id="R3cc17187e8bb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d28d1bf3d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f4733be6e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07207635d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0d6a3cdcd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1a2e8b10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6032d9202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e94f7969d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5581377b043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 LER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LER REVISJON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2 780 948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992 322 241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