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af15bde5cf4c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153b5bbfe5451c"/>
  </p:sldMasterIdLst>
  <p:sldIdLst>
    <p:sldId xmlns:r="http://schemas.openxmlformats.org/officeDocument/2006/relationships" id="256" r:id="R51b71ae1fad547b4"/>
    <p:sldId xmlns:r="http://schemas.openxmlformats.org/officeDocument/2006/relationships" id="257" r:id="R088d601c1ed64138"/>
    <p:sldId xmlns:r="http://schemas.openxmlformats.org/officeDocument/2006/relationships" id="258" r:id="Rae22253a0f244516"/>
    <p:sldId xmlns:r="http://schemas.openxmlformats.org/officeDocument/2006/relationships" id="259" r:id="Rc98fcf6abcfd498c"/>
    <p:sldId xmlns:r="http://schemas.openxmlformats.org/officeDocument/2006/relationships" id="260" r:id="Rf20a46b214e54d34"/>
    <p:sldId xmlns:r="http://schemas.openxmlformats.org/officeDocument/2006/relationships" id="261" r:id="R7f18a24e35624adb"/>
    <p:sldId xmlns:r="http://schemas.openxmlformats.org/officeDocument/2006/relationships" id="262" r:id="R1451e40101424f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53b5bbfe5451c" /><Relationship Type="http://schemas.openxmlformats.org/officeDocument/2006/relationships/slide" Target="/ppt/slides/slide1.xml" Id="R51b71ae1fad547b4" /><Relationship Type="http://schemas.openxmlformats.org/officeDocument/2006/relationships/slide" Target="/ppt/slides/slide2.xml" Id="R088d601c1ed64138" /><Relationship Type="http://schemas.openxmlformats.org/officeDocument/2006/relationships/slide" Target="/ppt/slides/slide3.xml" Id="Rae22253a0f244516" /><Relationship Type="http://schemas.openxmlformats.org/officeDocument/2006/relationships/slide" Target="/ppt/slides/slide4.xml" Id="Rc98fcf6abcfd498c" /><Relationship Type="http://schemas.openxmlformats.org/officeDocument/2006/relationships/slide" Target="/ppt/slides/slide5.xml" Id="Rf20a46b214e54d34" /><Relationship Type="http://schemas.openxmlformats.org/officeDocument/2006/relationships/slide" Target="/ppt/slides/slide6.xml" Id="R7f18a24e35624adb" /><Relationship Type="http://schemas.openxmlformats.org/officeDocument/2006/relationships/slide" Target="/ppt/slides/slide7.xml" Id="R1451e40101424f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31ba017234a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a97dc9fc64be9" /><Relationship Type="http://schemas.openxmlformats.org/officeDocument/2006/relationships/theme" Target="/ppt/slideMasters/theme/theme1.xml" Id="R72c423b528a74c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4a97dc9fc64b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d078348b445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6c9788db447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0fb4da80b4a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a6fe48ecd47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f940d805948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52b36e9e849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69284c41f4c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NOREFJELL SKI &amp; SPA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SKI &amp; SPA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203 347 530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7 992 221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6 232 467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9 158 096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48 833 613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HOTELL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Bøeseter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14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bergan@norefjellskiogspa.no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www.norefjellsparesort.no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992 303 670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