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fae053677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dae609a59b4afd"/>
  </p:sldMasterIdLst>
  <p:sldIdLst>
    <p:sldId xmlns:r="http://schemas.openxmlformats.org/officeDocument/2006/relationships" id="256" r:id="Re5051541b14b482d"/>
    <p:sldId xmlns:r="http://schemas.openxmlformats.org/officeDocument/2006/relationships" id="257" r:id="Rad89b42dbb3c4d27"/>
    <p:sldId xmlns:r="http://schemas.openxmlformats.org/officeDocument/2006/relationships" id="258" r:id="Rbaea7e23325f4b94"/>
    <p:sldId xmlns:r="http://schemas.openxmlformats.org/officeDocument/2006/relationships" id="259" r:id="R6d77f313413943c3"/>
    <p:sldId xmlns:r="http://schemas.openxmlformats.org/officeDocument/2006/relationships" id="260" r:id="R4252916fb3bc418f"/>
    <p:sldId xmlns:r="http://schemas.openxmlformats.org/officeDocument/2006/relationships" id="261" r:id="R4bafda7ce29b429e"/>
    <p:sldId xmlns:r="http://schemas.openxmlformats.org/officeDocument/2006/relationships" id="262" r:id="R4b81b699d80a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ae609a59b4afd" /><Relationship Type="http://schemas.openxmlformats.org/officeDocument/2006/relationships/slide" Target="/ppt/slides/slide1.xml" Id="Re5051541b14b482d" /><Relationship Type="http://schemas.openxmlformats.org/officeDocument/2006/relationships/slide" Target="/ppt/slides/slide2.xml" Id="Rad89b42dbb3c4d27" /><Relationship Type="http://schemas.openxmlformats.org/officeDocument/2006/relationships/slide" Target="/ppt/slides/slide3.xml" Id="Rbaea7e23325f4b94" /><Relationship Type="http://schemas.openxmlformats.org/officeDocument/2006/relationships/slide" Target="/ppt/slides/slide4.xml" Id="R6d77f313413943c3" /><Relationship Type="http://schemas.openxmlformats.org/officeDocument/2006/relationships/slide" Target="/ppt/slides/slide5.xml" Id="R4252916fb3bc418f" /><Relationship Type="http://schemas.openxmlformats.org/officeDocument/2006/relationships/slide" Target="/ppt/slides/slide6.xml" Id="R4bafda7ce29b429e" /><Relationship Type="http://schemas.openxmlformats.org/officeDocument/2006/relationships/slide" Target="/ppt/slides/slide7.xml" Id="R4b81b699d80a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4c241297141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b1069406e4be7" /><Relationship Type="http://schemas.openxmlformats.org/officeDocument/2006/relationships/theme" Target="/ppt/slideMasters/theme/theme1.xml" Id="R8117554dbff4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b1069406e4b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7ff685c464e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8664ebf2b43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6b0a707f94e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1fe584f444f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05813695f41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c9da834db4f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e6314f1c947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LOTSBERG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LOTSBERG INVEST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7 944 901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LOTSBERG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jan.ove.lotsberg@vekstra.no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992 271 698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