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b28fda0816445a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509eff6a86c49f8"/>
  </p:sldMasterIdLst>
  <p:sldIdLst>
    <p:sldId xmlns:r="http://schemas.openxmlformats.org/officeDocument/2006/relationships" id="256" r:id="Rb994920664474292"/>
    <p:sldId xmlns:r="http://schemas.openxmlformats.org/officeDocument/2006/relationships" id="257" r:id="R76f927bd4cac43e4"/>
    <p:sldId xmlns:r="http://schemas.openxmlformats.org/officeDocument/2006/relationships" id="258" r:id="Rc456f4bb17ee4c85"/>
    <p:sldId xmlns:r="http://schemas.openxmlformats.org/officeDocument/2006/relationships" id="259" r:id="Rc535fa6dc34d479d"/>
    <p:sldId xmlns:r="http://schemas.openxmlformats.org/officeDocument/2006/relationships" id="260" r:id="R6b02cde63ccd4908"/>
    <p:sldId xmlns:r="http://schemas.openxmlformats.org/officeDocument/2006/relationships" id="261" r:id="Rc298b46c81394116"/>
    <p:sldId xmlns:r="http://schemas.openxmlformats.org/officeDocument/2006/relationships" id="262" r:id="R6644a11ab98947f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509eff6a86c49f8" /><Relationship Type="http://schemas.openxmlformats.org/officeDocument/2006/relationships/slide" Target="/ppt/slides/slide1.xml" Id="Rb994920664474292" /><Relationship Type="http://schemas.openxmlformats.org/officeDocument/2006/relationships/slide" Target="/ppt/slides/slide2.xml" Id="R76f927bd4cac43e4" /><Relationship Type="http://schemas.openxmlformats.org/officeDocument/2006/relationships/slide" Target="/ppt/slides/slide3.xml" Id="Rc456f4bb17ee4c85" /><Relationship Type="http://schemas.openxmlformats.org/officeDocument/2006/relationships/slide" Target="/ppt/slides/slide4.xml" Id="Rc535fa6dc34d479d" /><Relationship Type="http://schemas.openxmlformats.org/officeDocument/2006/relationships/slide" Target="/ppt/slides/slide5.xml" Id="R6b02cde63ccd4908" /><Relationship Type="http://schemas.openxmlformats.org/officeDocument/2006/relationships/slide" Target="/ppt/slides/slide6.xml" Id="Rc298b46c81394116" /><Relationship Type="http://schemas.openxmlformats.org/officeDocument/2006/relationships/slide" Target="/ppt/slides/slide7.xml" Id="R6644a11ab98947f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735b3914b664ec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87247c45f346a4" /><Relationship Type="http://schemas.openxmlformats.org/officeDocument/2006/relationships/theme" Target="/ppt/slideMasters/theme/theme1.xml" Id="Rc724795c00ae414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787247c45f346a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1bbd55f6784cf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151b4888a9483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cedf92627c4ac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4c6d5d760b480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b14aa359c646f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c2d58f0a1942f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ef164300184e7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NORDIC HOTELS &amp; RESORTS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NORDIC HOTELS &amp; RESORTS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NORDIC HOTELS &amp; RESORTS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NORDIC HOTELS &amp; RESORTS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NORDIC HOTELS &amp; RESORTS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NORDIC HOTELS &amp; RESORTS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18 714 109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3 394 025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−50 968 003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456 115 765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581 971 291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NORDIC HOTELS &amp; RESORTS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NORDIC CHOICE HOSPITALITY GROUP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NORDIC HOTELS &amp; RESORTS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Frederik Stangsgate 22-24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0264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40 13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post@choice.no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www.choicehotels.no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992 269 405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NORDIC HOTELS &amp; RESORTS AS</a:t>
            </a:r>
          </a:p>
        </p:txBody>
      </p:sp>
    </p:spTree>
  </p:cSld>
  <p:clrMapOvr>
    <a:masterClrMapping xmlns:a="http://schemas.openxmlformats.org/drawingml/2006/main"/>
  </p:clrMapOvr>
</p:sld>
</file>