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23fdeae304d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65b0246214b4a"/>
  </p:sldMasterIdLst>
  <p:sldIdLst>
    <p:sldId xmlns:r="http://schemas.openxmlformats.org/officeDocument/2006/relationships" id="256" r:id="R46df47df197346f2"/>
    <p:sldId xmlns:r="http://schemas.openxmlformats.org/officeDocument/2006/relationships" id="257" r:id="Rc51b711151f145e3"/>
    <p:sldId xmlns:r="http://schemas.openxmlformats.org/officeDocument/2006/relationships" id="258" r:id="Rbbe6e3d42fe44c41"/>
    <p:sldId xmlns:r="http://schemas.openxmlformats.org/officeDocument/2006/relationships" id="259" r:id="R2342e6e55f534e8e"/>
    <p:sldId xmlns:r="http://schemas.openxmlformats.org/officeDocument/2006/relationships" id="260" r:id="Rfbfe29ad0663491f"/>
    <p:sldId xmlns:r="http://schemas.openxmlformats.org/officeDocument/2006/relationships" id="261" r:id="Rb836531989c44528"/>
    <p:sldId xmlns:r="http://schemas.openxmlformats.org/officeDocument/2006/relationships" id="262" r:id="R9aadf2974f7346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65b0246214b4a" /><Relationship Type="http://schemas.openxmlformats.org/officeDocument/2006/relationships/slide" Target="/ppt/slides/slide1.xml" Id="R46df47df197346f2" /><Relationship Type="http://schemas.openxmlformats.org/officeDocument/2006/relationships/slide" Target="/ppt/slides/slide2.xml" Id="Rc51b711151f145e3" /><Relationship Type="http://schemas.openxmlformats.org/officeDocument/2006/relationships/slide" Target="/ppt/slides/slide3.xml" Id="Rbbe6e3d42fe44c41" /><Relationship Type="http://schemas.openxmlformats.org/officeDocument/2006/relationships/slide" Target="/ppt/slides/slide4.xml" Id="R2342e6e55f534e8e" /><Relationship Type="http://schemas.openxmlformats.org/officeDocument/2006/relationships/slide" Target="/ppt/slides/slide5.xml" Id="Rfbfe29ad0663491f" /><Relationship Type="http://schemas.openxmlformats.org/officeDocument/2006/relationships/slide" Target="/ppt/slides/slide6.xml" Id="Rb836531989c44528" /><Relationship Type="http://schemas.openxmlformats.org/officeDocument/2006/relationships/slide" Target="/ppt/slides/slide7.xml" Id="R9aadf2974f7346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be504f292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c05d1c3594582" /><Relationship Type="http://schemas.openxmlformats.org/officeDocument/2006/relationships/theme" Target="/ppt/slideMasters/theme/theme1.xml" Id="R1e8b1272eafd49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1c05d1c359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60607438341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77d0f791145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747121944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b798173664a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ec365ad0d43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26f1d37fd4d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0bceebfaa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REVISJONSKONTOR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23 481 967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5 285 965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4 064 027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MADSEN  –  77,0 %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 JULIUSSEN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rune@mossrevisjon.no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992 227 249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