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556649aca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4ea339abf45cc"/>
  </p:sldMasterIdLst>
  <p:sldIdLst>
    <p:sldId xmlns:r="http://schemas.openxmlformats.org/officeDocument/2006/relationships" id="256" r:id="R5579aaad8a1e4252"/>
    <p:sldId xmlns:r="http://schemas.openxmlformats.org/officeDocument/2006/relationships" id="257" r:id="R787e09cfeba94036"/>
    <p:sldId xmlns:r="http://schemas.openxmlformats.org/officeDocument/2006/relationships" id="258" r:id="R2412059790af4c72"/>
    <p:sldId xmlns:r="http://schemas.openxmlformats.org/officeDocument/2006/relationships" id="259" r:id="Rc2e40bba6579414a"/>
    <p:sldId xmlns:r="http://schemas.openxmlformats.org/officeDocument/2006/relationships" id="260" r:id="Rf6b05dc469254f9c"/>
    <p:sldId xmlns:r="http://schemas.openxmlformats.org/officeDocument/2006/relationships" id="261" r:id="R841ed4ae0b3f454f"/>
    <p:sldId xmlns:r="http://schemas.openxmlformats.org/officeDocument/2006/relationships" id="262" r:id="R7208a4788076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4ea339abf45cc" /><Relationship Type="http://schemas.openxmlformats.org/officeDocument/2006/relationships/slide" Target="/ppt/slides/slide1.xml" Id="R5579aaad8a1e4252" /><Relationship Type="http://schemas.openxmlformats.org/officeDocument/2006/relationships/slide" Target="/ppt/slides/slide2.xml" Id="R787e09cfeba94036" /><Relationship Type="http://schemas.openxmlformats.org/officeDocument/2006/relationships/slide" Target="/ppt/slides/slide3.xml" Id="R2412059790af4c72" /><Relationship Type="http://schemas.openxmlformats.org/officeDocument/2006/relationships/slide" Target="/ppt/slides/slide4.xml" Id="Rc2e40bba6579414a" /><Relationship Type="http://schemas.openxmlformats.org/officeDocument/2006/relationships/slide" Target="/ppt/slides/slide5.xml" Id="Rf6b05dc469254f9c" /><Relationship Type="http://schemas.openxmlformats.org/officeDocument/2006/relationships/slide" Target="/ppt/slides/slide6.xml" Id="R841ed4ae0b3f454f" /><Relationship Type="http://schemas.openxmlformats.org/officeDocument/2006/relationships/slide" Target="/ppt/slides/slide7.xml" Id="R7208a4788076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445293d2c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5384032149fa" /><Relationship Type="http://schemas.openxmlformats.org/officeDocument/2006/relationships/theme" Target="/ppt/slideMasters/theme/theme1.xml" Id="R8d9ffd7d91a1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a53840321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5e2ce7931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88922203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e89f5c15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55a9156ed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5d802e9e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317f2ec0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82cebfe1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OLJEFONDET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OLJEFONDET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42 451 999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SAGFOSSEN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Pareto Securities AS, att: Petter Sagfossen,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