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65f4c0289d4e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04cbfc4bbd4ea1"/>
  </p:sldMasterIdLst>
  <p:sldIdLst>
    <p:sldId xmlns:r="http://schemas.openxmlformats.org/officeDocument/2006/relationships" id="256" r:id="Re5595b9720ff49ed"/>
    <p:sldId xmlns:r="http://schemas.openxmlformats.org/officeDocument/2006/relationships" id="257" r:id="R3095e9aed1ce41e5"/>
    <p:sldId xmlns:r="http://schemas.openxmlformats.org/officeDocument/2006/relationships" id="258" r:id="R6bc71d579926498b"/>
    <p:sldId xmlns:r="http://schemas.openxmlformats.org/officeDocument/2006/relationships" id="259" r:id="Recafde58cb684cd1"/>
    <p:sldId xmlns:r="http://schemas.openxmlformats.org/officeDocument/2006/relationships" id="260" r:id="R71b7aaafef954d5c"/>
    <p:sldId xmlns:r="http://schemas.openxmlformats.org/officeDocument/2006/relationships" id="261" r:id="Rec2f7c0521254e2c"/>
    <p:sldId xmlns:r="http://schemas.openxmlformats.org/officeDocument/2006/relationships" id="262" r:id="R4a3e1e451a7d41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04cbfc4bbd4ea1" /><Relationship Type="http://schemas.openxmlformats.org/officeDocument/2006/relationships/slide" Target="/ppt/slides/slide1.xml" Id="Re5595b9720ff49ed" /><Relationship Type="http://schemas.openxmlformats.org/officeDocument/2006/relationships/slide" Target="/ppt/slides/slide2.xml" Id="R3095e9aed1ce41e5" /><Relationship Type="http://schemas.openxmlformats.org/officeDocument/2006/relationships/slide" Target="/ppt/slides/slide3.xml" Id="R6bc71d579926498b" /><Relationship Type="http://schemas.openxmlformats.org/officeDocument/2006/relationships/slide" Target="/ppt/slides/slide4.xml" Id="Recafde58cb684cd1" /><Relationship Type="http://schemas.openxmlformats.org/officeDocument/2006/relationships/slide" Target="/ppt/slides/slide5.xml" Id="R71b7aaafef954d5c" /><Relationship Type="http://schemas.openxmlformats.org/officeDocument/2006/relationships/slide" Target="/ppt/slides/slide6.xml" Id="Rec2f7c0521254e2c" /><Relationship Type="http://schemas.openxmlformats.org/officeDocument/2006/relationships/slide" Target="/ppt/slides/slide7.xml" Id="R4a3e1e451a7d41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0e455962ad48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4312f47254e46" /><Relationship Type="http://schemas.openxmlformats.org/officeDocument/2006/relationships/theme" Target="/ppt/slideMasters/theme/theme1.xml" Id="Rb3da51f7bf8d46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d4312f47254e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f1c1c9cc14b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742d93d0c4a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c50a974944b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6819b2b6a42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de86757ce41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82662650541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637c99a7143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DREVLAND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DREVLAND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DREVLAND HOLDING AS ble etablert [år] og holder til i Mosjøen.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DREVLAND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DREVLAND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DREVLAND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1 583 147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13 196 818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15 490 136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DREVLAND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DREVLAND KRISTIAN 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DREVLAND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Alfheimgata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8663 Mosjøen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kdrevlan@online.no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992 191 279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DREVLAND HOLDING AS</a:t>
            </a:r>
          </a:p>
        </p:txBody>
      </p:sp>
    </p:spTree>
  </p:cSld>
  <p:clrMapOvr>
    <a:masterClrMapping xmlns:a="http://schemas.openxmlformats.org/drawingml/2006/main"/>
  </p:clrMapOvr>
</p:sld>
</file>