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cda9b42944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baae10c7f14450"/>
  </p:sldMasterIdLst>
  <p:sldIdLst>
    <p:sldId xmlns:r="http://schemas.openxmlformats.org/officeDocument/2006/relationships" id="256" r:id="R2f65639f39de49a5"/>
    <p:sldId xmlns:r="http://schemas.openxmlformats.org/officeDocument/2006/relationships" id="257" r:id="R5a5f3453f0cf4071"/>
    <p:sldId xmlns:r="http://schemas.openxmlformats.org/officeDocument/2006/relationships" id="258" r:id="R6745ce3c986749b2"/>
    <p:sldId xmlns:r="http://schemas.openxmlformats.org/officeDocument/2006/relationships" id="259" r:id="R582a81a511834cfa"/>
    <p:sldId xmlns:r="http://schemas.openxmlformats.org/officeDocument/2006/relationships" id="260" r:id="R069734bb0d1e4d60"/>
    <p:sldId xmlns:r="http://schemas.openxmlformats.org/officeDocument/2006/relationships" id="261" r:id="R3a4f03d5516643e4"/>
    <p:sldId xmlns:r="http://schemas.openxmlformats.org/officeDocument/2006/relationships" id="262" r:id="R85838ed5eace45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aae10c7f14450" /><Relationship Type="http://schemas.openxmlformats.org/officeDocument/2006/relationships/slide" Target="/ppt/slides/slide1.xml" Id="R2f65639f39de49a5" /><Relationship Type="http://schemas.openxmlformats.org/officeDocument/2006/relationships/slide" Target="/ppt/slides/slide2.xml" Id="R5a5f3453f0cf4071" /><Relationship Type="http://schemas.openxmlformats.org/officeDocument/2006/relationships/slide" Target="/ppt/slides/slide3.xml" Id="R6745ce3c986749b2" /><Relationship Type="http://schemas.openxmlformats.org/officeDocument/2006/relationships/slide" Target="/ppt/slides/slide4.xml" Id="R582a81a511834cfa" /><Relationship Type="http://schemas.openxmlformats.org/officeDocument/2006/relationships/slide" Target="/ppt/slides/slide5.xml" Id="R069734bb0d1e4d60" /><Relationship Type="http://schemas.openxmlformats.org/officeDocument/2006/relationships/slide" Target="/ppt/slides/slide6.xml" Id="R3a4f03d5516643e4" /><Relationship Type="http://schemas.openxmlformats.org/officeDocument/2006/relationships/slide" Target="/ppt/slides/slide7.xml" Id="R85838ed5eace45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d5f0db89f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c9bcf4f8f4f6b" /><Relationship Type="http://schemas.openxmlformats.org/officeDocument/2006/relationships/theme" Target="/ppt/slideMasters/theme/theme1.xml" Id="R27c6e8bde3aa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c9bcf4f8f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b30e2243a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80bedb255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56a40b74a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67b610f9b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b7b24e4fe4b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314eca284d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2b66785bd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RECOGITO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RECOGITO AS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7 458 847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7 459 136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HUGO ØSTENSEN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Nord AS, Storgaten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info@ctrlalarm.no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www.ctrlalarm.no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992 160 489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RECOGITO AS</a:t>
            </a:r>
          </a:p>
        </p:txBody>
      </p:sp>
    </p:spTree>
  </p:cSld>
  <p:clrMapOvr>
    <a:masterClrMapping xmlns:a="http://schemas.openxmlformats.org/drawingml/2006/main"/>
  </p:clrMapOvr>
</p:sld>
</file>