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ebee65e14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5568d5b6746bf"/>
  </p:sldMasterIdLst>
  <p:sldIdLst>
    <p:sldId xmlns:r="http://schemas.openxmlformats.org/officeDocument/2006/relationships" id="256" r:id="Reb35d54fc51d4b6d"/>
    <p:sldId xmlns:r="http://schemas.openxmlformats.org/officeDocument/2006/relationships" id="257" r:id="R1198ebcb1a184783"/>
    <p:sldId xmlns:r="http://schemas.openxmlformats.org/officeDocument/2006/relationships" id="258" r:id="R10d3c65f492c4e6f"/>
    <p:sldId xmlns:r="http://schemas.openxmlformats.org/officeDocument/2006/relationships" id="259" r:id="R8c75e2e3b51b4060"/>
    <p:sldId xmlns:r="http://schemas.openxmlformats.org/officeDocument/2006/relationships" id="260" r:id="R9dd84b43119b4fed"/>
    <p:sldId xmlns:r="http://schemas.openxmlformats.org/officeDocument/2006/relationships" id="261" r:id="Rf54eb68395794051"/>
    <p:sldId xmlns:r="http://schemas.openxmlformats.org/officeDocument/2006/relationships" id="262" r:id="Rb2e18d4e756e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5568d5b6746bf" /><Relationship Type="http://schemas.openxmlformats.org/officeDocument/2006/relationships/slide" Target="/ppt/slides/slide1.xml" Id="Reb35d54fc51d4b6d" /><Relationship Type="http://schemas.openxmlformats.org/officeDocument/2006/relationships/slide" Target="/ppt/slides/slide2.xml" Id="R1198ebcb1a184783" /><Relationship Type="http://schemas.openxmlformats.org/officeDocument/2006/relationships/slide" Target="/ppt/slides/slide3.xml" Id="R10d3c65f492c4e6f" /><Relationship Type="http://schemas.openxmlformats.org/officeDocument/2006/relationships/slide" Target="/ppt/slides/slide4.xml" Id="R8c75e2e3b51b4060" /><Relationship Type="http://schemas.openxmlformats.org/officeDocument/2006/relationships/slide" Target="/ppt/slides/slide5.xml" Id="R9dd84b43119b4fed" /><Relationship Type="http://schemas.openxmlformats.org/officeDocument/2006/relationships/slide" Target="/ppt/slides/slide6.xml" Id="Rf54eb68395794051" /><Relationship Type="http://schemas.openxmlformats.org/officeDocument/2006/relationships/slide" Target="/ppt/slides/slide7.xml" Id="Rb2e18d4e756e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f5f6a7e92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041102fdd4a98" /><Relationship Type="http://schemas.openxmlformats.org/officeDocument/2006/relationships/theme" Target="/ppt/slideMasters/theme/theme1.xml" Id="Rbefcd2b8cc6f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041102fdd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c91c43ac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8c98f0b56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79d3b00e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e3f897090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9f733a34b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f75ce5a0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3a281920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ARE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