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98140172f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e8b62f7e24480"/>
  </p:sldMasterIdLst>
  <p:sldIdLst>
    <p:sldId xmlns:r="http://schemas.openxmlformats.org/officeDocument/2006/relationships" id="256" r:id="R9a215ffb937f48ce"/>
    <p:sldId xmlns:r="http://schemas.openxmlformats.org/officeDocument/2006/relationships" id="257" r:id="R71f69ca72e5e41da"/>
    <p:sldId xmlns:r="http://schemas.openxmlformats.org/officeDocument/2006/relationships" id="258" r:id="R496dddc5c50e4729"/>
    <p:sldId xmlns:r="http://schemas.openxmlformats.org/officeDocument/2006/relationships" id="259" r:id="R15167f91db744686"/>
    <p:sldId xmlns:r="http://schemas.openxmlformats.org/officeDocument/2006/relationships" id="260" r:id="Rb7d3cd3d1248421c"/>
    <p:sldId xmlns:r="http://schemas.openxmlformats.org/officeDocument/2006/relationships" id="261" r:id="R8d1b6c93571043e2"/>
    <p:sldId xmlns:r="http://schemas.openxmlformats.org/officeDocument/2006/relationships" id="262" r:id="R1524bae97b2a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e8b62f7e24480" /><Relationship Type="http://schemas.openxmlformats.org/officeDocument/2006/relationships/slide" Target="/ppt/slides/slide1.xml" Id="R9a215ffb937f48ce" /><Relationship Type="http://schemas.openxmlformats.org/officeDocument/2006/relationships/slide" Target="/ppt/slides/slide2.xml" Id="R71f69ca72e5e41da" /><Relationship Type="http://schemas.openxmlformats.org/officeDocument/2006/relationships/slide" Target="/ppt/slides/slide3.xml" Id="R496dddc5c50e4729" /><Relationship Type="http://schemas.openxmlformats.org/officeDocument/2006/relationships/slide" Target="/ppt/slides/slide4.xml" Id="R15167f91db744686" /><Relationship Type="http://schemas.openxmlformats.org/officeDocument/2006/relationships/slide" Target="/ppt/slides/slide5.xml" Id="Rb7d3cd3d1248421c" /><Relationship Type="http://schemas.openxmlformats.org/officeDocument/2006/relationships/slide" Target="/ppt/slides/slide6.xml" Id="R8d1b6c93571043e2" /><Relationship Type="http://schemas.openxmlformats.org/officeDocument/2006/relationships/slide" Target="/ppt/slides/slide7.xml" Id="R1524bae97b2a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99b5ed6b2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133188be4421" /><Relationship Type="http://schemas.openxmlformats.org/officeDocument/2006/relationships/theme" Target="/ppt/slideMasters/theme/theme1.xml" Id="R1f2676b3dbed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5133188be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be9b39ae3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e8d3bfc0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9d9e264d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64932690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058e5f75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c9039802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e7d6c3b26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20 078 653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29 523 894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THOMAS HÅGENSTAD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kent-tr@online.no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992 145 285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