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8692b4b4e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d33886a994fb7"/>
  </p:sldMasterIdLst>
  <p:sldIdLst>
    <p:sldId xmlns:r="http://schemas.openxmlformats.org/officeDocument/2006/relationships" id="256" r:id="R3fd0edd655364cb3"/>
    <p:sldId xmlns:r="http://schemas.openxmlformats.org/officeDocument/2006/relationships" id="257" r:id="Red16403eb2be4fdd"/>
    <p:sldId xmlns:r="http://schemas.openxmlformats.org/officeDocument/2006/relationships" id="258" r:id="R0b5cd8816d9348c6"/>
    <p:sldId xmlns:r="http://schemas.openxmlformats.org/officeDocument/2006/relationships" id="259" r:id="Rc6c9ada7888f428a"/>
    <p:sldId xmlns:r="http://schemas.openxmlformats.org/officeDocument/2006/relationships" id="260" r:id="Ra37a888ef25d4a5f"/>
    <p:sldId xmlns:r="http://schemas.openxmlformats.org/officeDocument/2006/relationships" id="261" r:id="Rf5cce383d2be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d33886a994fb7" /><Relationship Type="http://schemas.openxmlformats.org/officeDocument/2006/relationships/slide" Target="/ppt/slides/slide1.xml" Id="R3fd0edd655364cb3" /><Relationship Type="http://schemas.openxmlformats.org/officeDocument/2006/relationships/slide" Target="/ppt/slides/slide2.xml" Id="Red16403eb2be4fdd" /><Relationship Type="http://schemas.openxmlformats.org/officeDocument/2006/relationships/slide" Target="/ppt/slides/slide3.xml" Id="R0b5cd8816d9348c6" /><Relationship Type="http://schemas.openxmlformats.org/officeDocument/2006/relationships/slide" Target="/ppt/slides/slide4.xml" Id="Rc6c9ada7888f428a" /><Relationship Type="http://schemas.openxmlformats.org/officeDocument/2006/relationships/slide" Target="/ppt/slides/slide5.xml" Id="Ra37a888ef25d4a5f" /><Relationship Type="http://schemas.openxmlformats.org/officeDocument/2006/relationships/slide" Target="/ppt/slides/slide6.xml" Id="Rf5cce383d2be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0eadf3f28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7b61358804041" /><Relationship Type="http://schemas.openxmlformats.org/officeDocument/2006/relationships/theme" Target="/ppt/slideMasters/theme/theme1.xml" Id="R353f0efe68cb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7b6135880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4368fb7f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42d02d0c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7d532d3e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b3e7af9f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11c1f0a5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1765b9ab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