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3ef49aa85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8b67fe93e4bb3"/>
  </p:sldMasterIdLst>
  <p:sldIdLst>
    <p:sldId xmlns:r="http://schemas.openxmlformats.org/officeDocument/2006/relationships" id="256" r:id="R46b13186ba4a49b4"/>
    <p:sldId xmlns:r="http://schemas.openxmlformats.org/officeDocument/2006/relationships" id="257" r:id="R461c5996d8d4404f"/>
    <p:sldId xmlns:r="http://schemas.openxmlformats.org/officeDocument/2006/relationships" id="258" r:id="R9fda8e7543194ac2"/>
    <p:sldId xmlns:r="http://schemas.openxmlformats.org/officeDocument/2006/relationships" id="259" r:id="R870fd604e7034e34"/>
    <p:sldId xmlns:r="http://schemas.openxmlformats.org/officeDocument/2006/relationships" id="260" r:id="Ra885202628f34123"/>
    <p:sldId xmlns:r="http://schemas.openxmlformats.org/officeDocument/2006/relationships" id="261" r:id="Rf473bd0361754aac"/>
    <p:sldId xmlns:r="http://schemas.openxmlformats.org/officeDocument/2006/relationships" id="262" r:id="Rf765c06a4935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8b67fe93e4bb3" /><Relationship Type="http://schemas.openxmlformats.org/officeDocument/2006/relationships/slide" Target="/ppt/slides/slide1.xml" Id="R46b13186ba4a49b4" /><Relationship Type="http://schemas.openxmlformats.org/officeDocument/2006/relationships/slide" Target="/ppt/slides/slide2.xml" Id="R461c5996d8d4404f" /><Relationship Type="http://schemas.openxmlformats.org/officeDocument/2006/relationships/slide" Target="/ppt/slides/slide3.xml" Id="R9fda8e7543194ac2" /><Relationship Type="http://schemas.openxmlformats.org/officeDocument/2006/relationships/slide" Target="/ppt/slides/slide4.xml" Id="R870fd604e7034e34" /><Relationship Type="http://schemas.openxmlformats.org/officeDocument/2006/relationships/slide" Target="/ppt/slides/slide5.xml" Id="Ra885202628f34123" /><Relationship Type="http://schemas.openxmlformats.org/officeDocument/2006/relationships/slide" Target="/ppt/slides/slide6.xml" Id="Rf473bd0361754aac" /><Relationship Type="http://schemas.openxmlformats.org/officeDocument/2006/relationships/slide" Target="/ppt/slides/slide7.xml" Id="Rf765c06a4935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5b4042294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5f896010490a" /><Relationship Type="http://schemas.openxmlformats.org/officeDocument/2006/relationships/theme" Target="/ppt/slideMasters/theme/theme1.xml" Id="Rc6baa720593d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35f896010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6d270ecf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e3ceca9d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a8bd5ea2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5db37842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95120373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44667005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913df3c7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