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c7d3b7ed0a4e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c99b270ac44d75"/>
  </p:sldMasterIdLst>
  <p:sldIdLst>
    <p:sldId xmlns:r="http://schemas.openxmlformats.org/officeDocument/2006/relationships" id="256" r:id="R0b9d844d07854c55"/>
    <p:sldId xmlns:r="http://schemas.openxmlformats.org/officeDocument/2006/relationships" id="257" r:id="R2424a00413fc4400"/>
    <p:sldId xmlns:r="http://schemas.openxmlformats.org/officeDocument/2006/relationships" id="258" r:id="R2b85f580af604ce3"/>
    <p:sldId xmlns:r="http://schemas.openxmlformats.org/officeDocument/2006/relationships" id="259" r:id="R2d63595cd9d04892"/>
    <p:sldId xmlns:r="http://schemas.openxmlformats.org/officeDocument/2006/relationships" id="260" r:id="R6ad5a86cc57a4dba"/>
    <p:sldId xmlns:r="http://schemas.openxmlformats.org/officeDocument/2006/relationships" id="261" r:id="Rc934cbffd20e405f"/>
    <p:sldId xmlns:r="http://schemas.openxmlformats.org/officeDocument/2006/relationships" id="262" r:id="R7f397cbafc0148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c99b270ac44d75" /><Relationship Type="http://schemas.openxmlformats.org/officeDocument/2006/relationships/slide" Target="/ppt/slides/slide1.xml" Id="R0b9d844d07854c55" /><Relationship Type="http://schemas.openxmlformats.org/officeDocument/2006/relationships/slide" Target="/ppt/slides/slide2.xml" Id="R2424a00413fc4400" /><Relationship Type="http://schemas.openxmlformats.org/officeDocument/2006/relationships/slide" Target="/ppt/slides/slide3.xml" Id="R2b85f580af604ce3" /><Relationship Type="http://schemas.openxmlformats.org/officeDocument/2006/relationships/slide" Target="/ppt/slides/slide4.xml" Id="R2d63595cd9d04892" /><Relationship Type="http://schemas.openxmlformats.org/officeDocument/2006/relationships/slide" Target="/ppt/slides/slide5.xml" Id="R6ad5a86cc57a4dba" /><Relationship Type="http://schemas.openxmlformats.org/officeDocument/2006/relationships/slide" Target="/ppt/slides/slide6.xml" Id="Rc934cbffd20e405f" /><Relationship Type="http://schemas.openxmlformats.org/officeDocument/2006/relationships/slide" Target="/ppt/slides/slide7.xml" Id="R7f397cbafc0148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02b55f156e4a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d9b8f38414a44" /><Relationship Type="http://schemas.openxmlformats.org/officeDocument/2006/relationships/theme" Target="/ppt/slideMasters/theme/theme1.xml" Id="R4e89e5793e684d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8d9b8f38414a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cb6dacf784c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56375091042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ee3a40c8e4a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15a615bc246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835ecbd2642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b81e09e784a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03536bb04f41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APRIORI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APRIORI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APRIORI HOLDING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APRIORI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APRIORI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APRIORI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17 664 144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66 888 487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73 161 536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APRIORI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BUE CECILIE MARI WIKBORG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TODAL INA THERESE WIKBORG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PIA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UNO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TORD GEIR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APRIORI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Wedel Jarlsbergs vei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14 20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pia.wikborg@gmail.com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992 126 787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APRIORI HOLDING AS</a:t>
            </a:r>
          </a:p>
        </p:txBody>
      </p:sp>
    </p:spTree>
  </p:cSld>
  <p:clrMapOvr>
    <a:masterClrMapping xmlns:a="http://schemas.openxmlformats.org/drawingml/2006/main"/>
  </p:clrMapOvr>
</p:sld>
</file>