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e6980ba3e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61bacfde34c03"/>
  </p:sldMasterIdLst>
  <p:sldIdLst>
    <p:sldId xmlns:r="http://schemas.openxmlformats.org/officeDocument/2006/relationships" id="256" r:id="Reb3cc988efb640e7"/>
    <p:sldId xmlns:r="http://schemas.openxmlformats.org/officeDocument/2006/relationships" id="257" r:id="Rd260441798f14d3b"/>
    <p:sldId xmlns:r="http://schemas.openxmlformats.org/officeDocument/2006/relationships" id="258" r:id="Re0616e8d855b4c57"/>
    <p:sldId xmlns:r="http://schemas.openxmlformats.org/officeDocument/2006/relationships" id="259" r:id="R1deeffca1a8d49a6"/>
    <p:sldId xmlns:r="http://schemas.openxmlformats.org/officeDocument/2006/relationships" id="260" r:id="R736eb9ca412f4591"/>
    <p:sldId xmlns:r="http://schemas.openxmlformats.org/officeDocument/2006/relationships" id="261" r:id="Rbe6f905ce329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61bacfde34c03" /><Relationship Type="http://schemas.openxmlformats.org/officeDocument/2006/relationships/slide" Target="/ppt/slides/slide1.xml" Id="Reb3cc988efb640e7" /><Relationship Type="http://schemas.openxmlformats.org/officeDocument/2006/relationships/slide" Target="/ppt/slides/slide2.xml" Id="Rd260441798f14d3b" /><Relationship Type="http://schemas.openxmlformats.org/officeDocument/2006/relationships/slide" Target="/ppt/slides/slide3.xml" Id="Re0616e8d855b4c57" /><Relationship Type="http://schemas.openxmlformats.org/officeDocument/2006/relationships/slide" Target="/ppt/slides/slide4.xml" Id="R1deeffca1a8d49a6" /><Relationship Type="http://schemas.openxmlformats.org/officeDocument/2006/relationships/slide" Target="/ppt/slides/slide5.xml" Id="R736eb9ca412f4591" /><Relationship Type="http://schemas.openxmlformats.org/officeDocument/2006/relationships/slide" Target="/ppt/slides/slide6.xml" Id="Rbe6f905ce329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e05512919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5f55b01b4694" /><Relationship Type="http://schemas.openxmlformats.org/officeDocument/2006/relationships/theme" Target="/ppt/slideMasters/theme/theme1.xml" Id="R8b5876eb1904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d5f55b01b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fc6b071a6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89e0a3454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7a518a849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64487a19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a59949c5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cde9d753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992 125 705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