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1bb7103b4a4f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be6305d3aa444d"/>
  </p:sldMasterIdLst>
  <p:sldIdLst>
    <p:sldId xmlns:r="http://schemas.openxmlformats.org/officeDocument/2006/relationships" id="256" r:id="Rddb3484b081e4b48"/>
    <p:sldId xmlns:r="http://schemas.openxmlformats.org/officeDocument/2006/relationships" id="257" r:id="Rd40f3d22fe084013"/>
    <p:sldId xmlns:r="http://schemas.openxmlformats.org/officeDocument/2006/relationships" id="258" r:id="Rf63d0dad9a834564"/>
    <p:sldId xmlns:r="http://schemas.openxmlformats.org/officeDocument/2006/relationships" id="259" r:id="R4a22320077834f54"/>
    <p:sldId xmlns:r="http://schemas.openxmlformats.org/officeDocument/2006/relationships" id="260" r:id="R19b3a91e318f46bb"/>
    <p:sldId xmlns:r="http://schemas.openxmlformats.org/officeDocument/2006/relationships" id="261" r:id="Rf801845e6c6144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be6305d3aa444d" /><Relationship Type="http://schemas.openxmlformats.org/officeDocument/2006/relationships/slide" Target="/ppt/slides/slide1.xml" Id="Rddb3484b081e4b48" /><Relationship Type="http://schemas.openxmlformats.org/officeDocument/2006/relationships/slide" Target="/ppt/slides/slide2.xml" Id="Rd40f3d22fe084013" /><Relationship Type="http://schemas.openxmlformats.org/officeDocument/2006/relationships/slide" Target="/ppt/slides/slide3.xml" Id="Rf63d0dad9a834564" /><Relationship Type="http://schemas.openxmlformats.org/officeDocument/2006/relationships/slide" Target="/ppt/slides/slide4.xml" Id="R4a22320077834f54" /><Relationship Type="http://schemas.openxmlformats.org/officeDocument/2006/relationships/slide" Target="/ppt/slides/slide5.xml" Id="R19b3a91e318f46bb" /><Relationship Type="http://schemas.openxmlformats.org/officeDocument/2006/relationships/slide" Target="/ppt/slides/slide6.xml" Id="Rf801845e6c6144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eaa44f8d4943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357069ce540ca" /><Relationship Type="http://schemas.openxmlformats.org/officeDocument/2006/relationships/theme" Target="/ppt/slideMasters/theme/theme1.xml" Id="R55e51b6d9fe140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0357069ce540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ed53a43dc42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74d32d3704d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a007329c147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8b15d20124a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fe667cb124d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a2956d8a04c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ELTOMA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992 125 705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ELTOMA AS</a:t>
            </a:r>
          </a:p>
        </p:txBody>
      </p:sp>
    </p:spTree>
  </p:cSld>
  <p:clrMapOvr>
    <a:masterClrMapping xmlns:a="http://schemas.openxmlformats.org/drawingml/2006/main"/>
  </p:clrMapOvr>
</p:sld>
</file>