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c4c244137a47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7e250afbfd4d7f"/>
  </p:sldMasterIdLst>
  <p:sldIdLst>
    <p:sldId xmlns:r="http://schemas.openxmlformats.org/officeDocument/2006/relationships" id="256" r:id="R801e01fd07384f91"/>
    <p:sldId xmlns:r="http://schemas.openxmlformats.org/officeDocument/2006/relationships" id="257" r:id="Rc96f516720e043d7"/>
    <p:sldId xmlns:r="http://schemas.openxmlformats.org/officeDocument/2006/relationships" id="258" r:id="R1dc66d79561c43f4"/>
    <p:sldId xmlns:r="http://schemas.openxmlformats.org/officeDocument/2006/relationships" id="259" r:id="R5f38e516ca2044a6"/>
    <p:sldId xmlns:r="http://schemas.openxmlformats.org/officeDocument/2006/relationships" id="260" r:id="Rc73a6aa305594cf1"/>
    <p:sldId xmlns:r="http://schemas.openxmlformats.org/officeDocument/2006/relationships" id="261" r:id="R5fe0a295cd4b489b"/>
    <p:sldId xmlns:r="http://schemas.openxmlformats.org/officeDocument/2006/relationships" id="262" r:id="R3a174c4444d042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e250afbfd4d7f" /><Relationship Type="http://schemas.openxmlformats.org/officeDocument/2006/relationships/slide" Target="/ppt/slides/slide1.xml" Id="R801e01fd07384f91" /><Relationship Type="http://schemas.openxmlformats.org/officeDocument/2006/relationships/slide" Target="/ppt/slides/slide2.xml" Id="Rc96f516720e043d7" /><Relationship Type="http://schemas.openxmlformats.org/officeDocument/2006/relationships/slide" Target="/ppt/slides/slide3.xml" Id="R1dc66d79561c43f4" /><Relationship Type="http://schemas.openxmlformats.org/officeDocument/2006/relationships/slide" Target="/ppt/slides/slide4.xml" Id="R5f38e516ca2044a6" /><Relationship Type="http://schemas.openxmlformats.org/officeDocument/2006/relationships/slide" Target="/ppt/slides/slide5.xml" Id="Rc73a6aa305594cf1" /><Relationship Type="http://schemas.openxmlformats.org/officeDocument/2006/relationships/slide" Target="/ppt/slides/slide6.xml" Id="R5fe0a295cd4b489b" /><Relationship Type="http://schemas.openxmlformats.org/officeDocument/2006/relationships/slide" Target="/ppt/slides/slide7.xml" Id="R3a174c4444d042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50b39ffb2c40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454b0b4bb4f00" /><Relationship Type="http://schemas.openxmlformats.org/officeDocument/2006/relationships/theme" Target="/ppt/slideMasters/theme/theme1.xml" Id="R258cd579f8bb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454b0b4bb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ee3289f59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a9424202040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b8efe3a284d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137086429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bab91433541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c3e757ea9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8b21d10d4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CAPAX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1 319 117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1 620 386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4 090 621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CAPAX AS</a:t>
            </a:r>
          </a:p>
        </p:txBody>
      </p:sp>
    </p:spTree>
  </p:cSld>
  <p:clrMapOvr>
    <a:masterClrMapping xmlns:a="http://schemas.openxmlformats.org/drawingml/2006/main"/>
  </p:clrMapOvr>
</p:sld>
</file>