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08bbdd8efc4c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61c427057845d0"/>
  </p:sldMasterIdLst>
  <p:sldIdLst>
    <p:sldId xmlns:r="http://schemas.openxmlformats.org/officeDocument/2006/relationships" id="256" r:id="R9bda8cfab54a430e"/>
    <p:sldId xmlns:r="http://schemas.openxmlformats.org/officeDocument/2006/relationships" id="257" r:id="R82f76d0c36cc439c"/>
    <p:sldId xmlns:r="http://schemas.openxmlformats.org/officeDocument/2006/relationships" id="258" r:id="R6ccb991b5e1045ea"/>
    <p:sldId xmlns:r="http://schemas.openxmlformats.org/officeDocument/2006/relationships" id="259" r:id="Rcc7e53e01ecf4adc"/>
    <p:sldId xmlns:r="http://schemas.openxmlformats.org/officeDocument/2006/relationships" id="260" r:id="R5ab8ec71144645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1c427057845d0" /><Relationship Type="http://schemas.openxmlformats.org/officeDocument/2006/relationships/slide" Target="/ppt/slides/slide1.xml" Id="R9bda8cfab54a430e" /><Relationship Type="http://schemas.openxmlformats.org/officeDocument/2006/relationships/slide" Target="/ppt/slides/slide2.xml" Id="R82f76d0c36cc439c" /><Relationship Type="http://schemas.openxmlformats.org/officeDocument/2006/relationships/slide" Target="/ppt/slides/slide3.xml" Id="R6ccb991b5e1045ea" /><Relationship Type="http://schemas.openxmlformats.org/officeDocument/2006/relationships/slide" Target="/ppt/slides/slide4.xml" Id="Rcc7e53e01ecf4adc" /><Relationship Type="http://schemas.openxmlformats.org/officeDocument/2006/relationships/slide" Target="/ppt/slides/slide5.xml" Id="R5ab8ec71144645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0d13ac39b4d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90d1e18754f03" /><Relationship Type="http://schemas.openxmlformats.org/officeDocument/2006/relationships/theme" Target="/ppt/slideMasters/theme/theme1.xml" Id="R1c31080a99e74c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090d1e18754f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256b084d84c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33da231d843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9661be3e1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0b793bba340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7f1d897044c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KOMMUNALE PENSJONSKASSE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11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