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91d7a5955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1efdebe864329"/>
  </p:sldMasterIdLst>
  <p:sldIdLst>
    <p:sldId xmlns:r="http://schemas.openxmlformats.org/officeDocument/2006/relationships" id="256" r:id="R5d38c1f7d6b840a0"/>
    <p:sldId xmlns:r="http://schemas.openxmlformats.org/officeDocument/2006/relationships" id="257" r:id="Rc5cc44e5eade43b7"/>
    <p:sldId xmlns:r="http://schemas.openxmlformats.org/officeDocument/2006/relationships" id="258" r:id="R477b46ef7f4648eb"/>
    <p:sldId xmlns:r="http://schemas.openxmlformats.org/officeDocument/2006/relationships" id="259" r:id="R64bda23dda88496d"/>
    <p:sldId xmlns:r="http://schemas.openxmlformats.org/officeDocument/2006/relationships" id="260" r:id="R2bf71cebe88e4e33"/>
    <p:sldId xmlns:r="http://schemas.openxmlformats.org/officeDocument/2006/relationships" id="261" r:id="R1de76930cb9b43b2"/>
    <p:sldId xmlns:r="http://schemas.openxmlformats.org/officeDocument/2006/relationships" id="262" r:id="Racd0652d66d9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1efdebe864329" /><Relationship Type="http://schemas.openxmlformats.org/officeDocument/2006/relationships/slide" Target="/ppt/slides/slide1.xml" Id="R5d38c1f7d6b840a0" /><Relationship Type="http://schemas.openxmlformats.org/officeDocument/2006/relationships/slide" Target="/ppt/slides/slide2.xml" Id="Rc5cc44e5eade43b7" /><Relationship Type="http://schemas.openxmlformats.org/officeDocument/2006/relationships/slide" Target="/ppt/slides/slide3.xml" Id="R477b46ef7f4648eb" /><Relationship Type="http://schemas.openxmlformats.org/officeDocument/2006/relationships/slide" Target="/ppt/slides/slide4.xml" Id="R64bda23dda88496d" /><Relationship Type="http://schemas.openxmlformats.org/officeDocument/2006/relationships/slide" Target="/ppt/slides/slide5.xml" Id="R2bf71cebe88e4e33" /><Relationship Type="http://schemas.openxmlformats.org/officeDocument/2006/relationships/slide" Target="/ppt/slides/slide6.xml" Id="R1de76930cb9b43b2" /><Relationship Type="http://schemas.openxmlformats.org/officeDocument/2006/relationships/slide" Target="/ppt/slides/slide7.xml" Id="Racd0652d66d9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72b59807b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d1bae2cb4a7b" /><Relationship Type="http://schemas.openxmlformats.org/officeDocument/2006/relationships/theme" Target="/ppt/slideMasters/theme/theme1.xml" Id="Rf40092e09f94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fd1bae2cb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f73126c4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22cb8f68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fce8065a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640b42db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297ecbda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9c479e37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b744afbd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MARTHEA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