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645cf6444e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e15453f3b41c0"/>
  </p:sldMasterIdLst>
  <p:sldIdLst>
    <p:sldId xmlns:r="http://schemas.openxmlformats.org/officeDocument/2006/relationships" id="256" r:id="Re4b33305f1954414"/>
    <p:sldId xmlns:r="http://schemas.openxmlformats.org/officeDocument/2006/relationships" id="257" r:id="R9b9c3601d5b14f3c"/>
    <p:sldId xmlns:r="http://schemas.openxmlformats.org/officeDocument/2006/relationships" id="258" r:id="R6ee83147cb294ea9"/>
    <p:sldId xmlns:r="http://schemas.openxmlformats.org/officeDocument/2006/relationships" id="259" r:id="R3179884f2e33403b"/>
    <p:sldId xmlns:r="http://schemas.openxmlformats.org/officeDocument/2006/relationships" id="260" r:id="R66c60ad7746b46eb"/>
    <p:sldId xmlns:r="http://schemas.openxmlformats.org/officeDocument/2006/relationships" id="261" r:id="R3452c526fe1742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e15453f3b41c0" /><Relationship Type="http://schemas.openxmlformats.org/officeDocument/2006/relationships/slide" Target="/ppt/slides/slide1.xml" Id="Re4b33305f1954414" /><Relationship Type="http://schemas.openxmlformats.org/officeDocument/2006/relationships/slide" Target="/ppt/slides/slide2.xml" Id="R9b9c3601d5b14f3c" /><Relationship Type="http://schemas.openxmlformats.org/officeDocument/2006/relationships/slide" Target="/ppt/slides/slide3.xml" Id="R6ee83147cb294ea9" /><Relationship Type="http://schemas.openxmlformats.org/officeDocument/2006/relationships/slide" Target="/ppt/slides/slide4.xml" Id="R3179884f2e33403b" /><Relationship Type="http://schemas.openxmlformats.org/officeDocument/2006/relationships/slide" Target="/ppt/slides/slide5.xml" Id="R66c60ad7746b46eb" /><Relationship Type="http://schemas.openxmlformats.org/officeDocument/2006/relationships/slide" Target="/ppt/slides/slide6.xml" Id="R3452c526fe1742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da9640939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0f96eab684a09" /><Relationship Type="http://schemas.openxmlformats.org/officeDocument/2006/relationships/theme" Target="/ppt/slideMasters/theme/theme1.xml" Id="R1497eb4472e347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e0f96eab684a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324b1307949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7bb75716749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121fbc5ca49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3108b77f749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3f50d4ca849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a26485b6e48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MTKH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MTKH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MTKH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MTKH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MTKH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MTKH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Sørbyhaugen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992 112 751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MTKH AS</a:t>
            </a:r>
          </a:p>
        </p:txBody>
      </p:sp>
    </p:spTree>
  </p:cSld>
  <p:clrMapOvr>
    <a:masterClrMapping xmlns:a="http://schemas.openxmlformats.org/drawingml/2006/main"/>
  </p:clrMapOvr>
</p:sld>
</file>