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b9b82dee16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d198f9128480a"/>
  </p:sldMasterIdLst>
  <p:sldIdLst>
    <p:sldId xmlns:r="http://schemas.openxmlformats.org/officeDocument/2006/relationships" id="256" r:id="R941ec0b9383742bf"/>
    <p:sldId xmlns:r="http://schemas.openxmlformats.org/officeDocument/2006/relationships" id="257" r:id="R5bae3fde1b4147b1"/>
    <p:sldId xmlns:r="http://schemas.openxmlformats.org/officeDocument/2006/relationships" id="258" r:id="R8607fe405e2c4a2e"/>
    <p:sldId xmlns:r="http://schemas.openxmlformats.org/officeDocument/2006/relationships" id="259" r:id="Rd0e02db964a8409f"/>
    <p:sldId xmlns:r="http://schemas.openxmlformats.org/officeDocument/2006/relationships" id="260" r:id="R94a74c70e16f4ee8"/>
    <p:sldId xmlns:r="http://schemas.openxmlformats.org/officeDocument/2006/relationships" id="261" r:id="R6e35a27818884e09"/>
    <p:sldId xmlns:r="http://schemas.openxmlformats.org/officeDocument/2006/relationships" id="262" r:id="R5726182ebe6f4f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d198f9128480a" /><Relationship Type="http://schemas.openxmlformats.org/officeDocument/2006/relationships/slide" Target="/ppt/slides/slide1.xml" Id="R941ec0b9383742bf" /><Relationship Type="http://schemas.openxmlformats.org/officeDocument/2006/relationships/slide" Target="/ppt/slides/slide2.xml" Id="R5bae3fde1b4147b1" /><Relationship Type="http://schemas.openxmlformats.org/officeDocument/2006/relationships/slide" Target="/ppt/slides/slide3.xml" Id="R8607fe405e2c4a2e" /><Relationship Type="http://schemas.openxmlformats.org/officeDocument/2006/relationships/slide" Target="/ppt/slides/slide4.xml" Id="Rd0e02db964a8409f" /><Relationship Type="http://schemas.openxmlformats.org/officeDocument/2006/relationships/slide" Target="/ppt/slides/slide5.xml" Id="R94a74c70e16f4ee8" /><Relationship Type="http://schemas.openxmlformats.org/officeDocument/2006/relationships/slide" Target="/ppt/slides/slide6.xml" Id="R6e35a27818884e09" /><Relationship Type="http://schemas.openxmlformats.org/officeDocument/2006/relationships/slide" Target="/ppt/slides/slide7.xml" Id="R5726182ebe6f4f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6ac71b66d249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9cc78e6ad465d" /><Relationship Type="http://schemas.openxmlformats.org/officeDocument/2006/relationships/theme" Target="/ppt/slideMasters/theme/theme1.xml" Id="Rfd420689c264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59cc78e6ad46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4b33e647948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8a9b4f81744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330f68231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380fbf82b44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34dd8aef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8a8e419fa45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3202a7e134a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1 572 979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1 703 304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HVIDE MARIELLE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Sørbyhaugen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992 112 743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MKH INVEST AS</a:t>
            </a:r>
          </a:p>
        </p:txBody>
      </p:sp>
    </p:spTree>
  </p:cSld>
  <p:clrMapOvr>
    <a:masterClrMapping xmlns:a="http://schemas.openxmlformats.org/drawingml/2006/main"/>
  </p:clrMapOvr>
</p:sld>
</file>